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1074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C0D5-9818-445D-ADE2-0875D252DD83}" type="datetimeFigureOut">
              <a:rPr lang="de-DE" smtClean="0"/>
              <a:pPr/>
              <a:t>27.07.2020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17A8-DD69-4142-83FE-6D801F90C4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C0D5-9818-445D-ADE2-0875D252DD83}" type="datetimeFigureOut">
              <a:rPr lang="de-DE" smtClean="0"/>
              <a:pPr/>
              <a:t>27.07.2020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17A8-DD69-4142-83FE-6D801F90C4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C0D5-9818-445D-ADE2-0875D252DD83}" type="datetimeFigureOut">
              <a:rPr lang="de-DE" smtClean="0"/>
              <a:pPr/>
              <a:t>27.07.2020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17A8-DD69-4142-83FE-6D801F90C4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C0D5-9818-445D-ADE2-0875D252DD83}" type="datetimeFigureOut">
              <a:rPr lang="de-DE" smtClean="0"/>
              <a:pPr/>
              <a:t>27.07.2020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17A8-DD69-4142-83FE-6D801F90C4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C0D5-9818-445D-ADE2-0875D252DD83}" type="datetimeFigureOut">
              <a:rPr lang="de-DE" smtClean="0"/>
              <a:pPr/>
              <a:t>27.07.2020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17A8-DD69-4142-83FE-6D801F90C4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C0D5-9818-445D-ADE2-0875D252DD83}" type="datetimeFigureOut">
              <a:rPr lang="de-DE" smtClean="0"/>
              <a:pPr/>
              <a:t>27.07.2020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17A8-DD69-4142-83FE-6D801F90C4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C0D5-9818-445D-ADE2-0875D252DD83}" type="datetimeFigureOut">
              <a:rPr lang="de-DE" smtClean="0"/>
              <a:pPr/>
              <a:t>27.07.2020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17A8-DD69-4142-83FE-6D801F90C4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C0D5-9818-445D-ADE2-0875D252DD83}" type="datetimeFigureOut">
              <a:rPr lang="de-DE" smtClean="0"/>
              <a:pPr/>
              <a:t>27.07.2020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17A8-DD69-4142-83FE-6D801F90C4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C0D5-9818-445D-ADE2-0875D252DD83}" type="datetimeFigureOut">
              <a:rPr lang="de-DE" smtClean="0"/>
              <a:pPr/>
              <a:t>27.07.2020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17A8-DD69-4142-83FE-6D801F90C4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C0D5-9818-445D-ADE2-0875D252DD83}" type="datetimeFigureOut">
              <a:rPr lang="de-DE" smtClean="0"/>
              <a:pPr/>
              <a:t>27.07.2020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17A8-DD69-4142-83FE-6D801F90C4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C0D5-9818-445D-ADE2-0875D252DD83}" type="datetimeFigureOut">
              <a:rPr lang="de-DE" smtClean="0"/>
              <a:pPr/>
              <a:t>27.07.2020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17A8-DD69-4142-83FE-6D801F90C4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6C0D5-9818-445D-ADE2-0875D252DD83}" type="datetimeFigureOut">
              <a:rPr lang="de-DE" smtClean="0"/>
              <a:pPr/>
              <a:t>27.07.2020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417A8-DD69-4142-83FE-6D801F90C4E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34149" y="476672"/>
            <a:ext cx="3535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Straßenübersicht Ortschaft </a:t>
            </a:r>
            <a:r>
              <a:rPr lang="de-DE" dirty="0" err="1"/>
              <a:t>Wörbzig</a:t>
            </a:r>
            <a:endParaRPr lang="de-DE" dirty="0"/>
          </a:p>
          <a:p>
            <a:pPr algn="ctr"/>
            <a:r>
              <a:rPr lang="de-DE" dirty="0"/>
              <a:t> Ortsteil </a:t>
            </a:r>
            <a:r>
              <a:rPr lang="de-DE" dirty="0" err="1"/>
              <a:t>Wörbzig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259632" y="1412776"/>
            <a:ext cx="48245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de-DE" dirty="0"/>
              <a:t>Am Park</a:t>
            </a:r>
          </a:p>
          <a:p>
            <a:pPr marL="342900" indent="-342900">
              <a:buAutoNum type="arabicPlain" startAt="2"/>
            </a:pPr>
            <a:r>
              <a:rPr lang="de-DE" dirty="0"/>
              <a:t>Am Rittergut</a:t>
            </a:r>
          </a:p>
          <a:p>
            <a:pPr marL="342900" indent="-342900">
              <a:buAutoNum type="arabicPlain" startAt="3"/>
            </a:pPr>
            <a:r>
              <a:rPr lang="de-DE" dirty="0"/>
              <a:t>Friedhofstraße</a:t>
            </a:r>
          </a:p>
          <a:p>
            <a:pPr marL="342900" indent="-342900">
              <a:buAutoNum type="arabicPlain" startAt="4"/>
            </a:pPr>
            <a:r>
              <a:rPr lang="de-DE" dirty="0"/>
              <a:t>Gartenstraße</a:t>
            </a:r>
          </a:p>
          <a:p>
            <a:pPr marL="342900" indent="-342900">
              <a:buAutoNum type="arabicPlain" startAt="5"/>
            </a:pPr>
            <a:r>
              <a:rPr lang="de-DE" dirty="0" err="1"/>
              <a:t>Gröbziger</a:t>
            </a:r>
            <a:r>
              <a:rPr lang="de-DE" dirty="0"/>
              <a:t> Weg</a:t>
            </a:r>
          </a:p>
          <a:p>
            <a:pPr marL="342900" indent="-342900">
              <a:buAutoNum type="arabicPlain" startAt="6"/>
            </a:pPr>
            <a:r>
              <a:rPr lang="de-DE" dirty="0"/>
              <a:t>Im Winkel</a:t>
            </a:r>
          </a:p>
          <a:p>
            <a:pPr marL="342900" indent="-342900">
              <a:buAutoNum type="arabicPlain" startAt="7"/>
            </a:pPr>
            <a:r>
              <a:rPr lang="de-DE" dirty="0" err="1"/>
              <a:t>Kirchweg</a:t>
            </a:r>
            <a:endParaRPr lang="de-DE" dirty="0"/>
          </a:p>
          <a:p>
            <a:pPr marL="342900" indent="-342900">
              <a:buAutoNum type="arabicPlain" startAt="7"/>
            </a:pPr>
            <a:r>
              <a:rPr lang="de-DE" dirty="0"/>
              <a:t>Reihe</a:t>
            </a:r>
          </a:p>
          <a:p>
            <a:pPr marL="342900" indent="-342900">
              <a:buAutoNum type="arabicPlain" startAt="7"/>
            </a:pPr>
            <a:r>
              <a:rPr lang="de-DE" dirty="0"/>
              <a:t>Dorfplatz</a:t>
            </a:r>
          </a:p>
          <a:p>
            <a:pPr marL="342900" indent="-342900">
              <a:buAutoNum type="arabicPlain" startAt="7"/>
            </a:pPr>
            <a:r>
              <a:rPr lang="de-DE" dirty="0"/>
              <a:t>An der alten Schule</a:t>
            </a:r>
          </a:p>
          <a:p>
            <a:pPr marL="342900" indent="-342900">
              <a:buAutoNum type="arabicPlain" startAt="7"/>
            </a:pPr>
            <a:r>
              <a:rPr lang="de-DE" dirty="0"/>
              <a:t>Schenkgasse</a:t>
            </a:r>
          </a:p>
          <a:p>
            <a:pPr marL="342900" indent="-342900">
              <a:buAutoNum type="arabicPlain" startAt="7"/>
            </a:pPr>
            <a:r>
              <a:rPr lang="de-DE" dirty="0"/>
              <a:t>Schulstraße</a:t>
            </a:r>
          </a:p>
          <a:p>
            <a:pPr marL="342900" indent="-342900">
              <a:buAutoNum type="arabicPlain" startAt="7"/>
            </a:pPr>
            <a:r>
              <a:rPr lang="de-DE" dirty="0"/>
              <a:t>von </a:t>
            </a:r>
            <a:r>
              <a:rPr lang="de-DE" dirty="0" err="1"/>
              <a:t>Wörbzig</a:t>
            </a:r>
            <a:r>
              <a:rPr lang="de-DE" dirty="0"/>
              <a:t> nach Gröbzig</a:t>
            </a:r>
          </a:p>
          <a:p>
            <a:pPr marL="342900" indent="-342900">
              <a:buAutoNum type="arabicPlain" startAt="7"/>
            </a:pPr>
            <a:r>
              <a:rPr lang="de-DE" dirty="0"/>
              <a:t>Weg von </a:t>
            </a:r>
            <a:r>
              <a:rPr lang="de-DE" dirty="0" err="1"/>
              <a:t>Dohndorf</a:t>
            </a:r>
            <a:endParaRPr lang="de-DE" dirty="0"/>
          </a:p>
          <a:p>
            <a:pPr marL="342900" indent="-342900">
              <a:buAutoNum type="arabicPlain" startAt="7"/>
            </a:pPr>
            <a:r>
              <a:rPr lang="de-DE" dirty="0" err="1"/>
              <a:t>Wülknitzer</a:t>
            </a:r>
            <a:r>
              <a:rPr lang="de-DE" dirty="0"/>
              <a:t> Weg</a:t>
            </a:r>
          </a:p>
          <a:p>
            <a:pPr marL="342900" indent="-342900">
              <a:buAutoNum type="arabicPlain" startAt="7"/>
            </a:pPr>
            <a:r>
              <a:rPr lang="de-DE" dirty="0"/>
              <a:t>Am Anger</a:t>
            </a:r>
          </a:p>
          <a:p>
            <a:pPr marL="342900" indent="-342900">
              <a:buAutoNum type="arabicPlain" startAt="7"/>
            </a:pPr>
            <a:r>
              <a:rPr lang="de-DE" dirty="0"/>
              <a:t>Hauptstraße Bereich K 2086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ussdiagramm: Zusammenführung 2"/>
          <p:cNvSpPr/>
          <p:nvPr/>
        </p:nvSpPr>
        <p:spPr>
          <a:xfrm>
            <a:off x="2682137" y="275974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" name="Textfeld 4"/>
          <p:cNvSpPr txBox="1"/>
          <p:nvPr/>
        </p:nvSpPr>
        <p:spPr>
          <a:xfrm>
            <a:off x="5364454" y="598405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4862913" y="6110951"/>
            <a:ext cx="50405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4868008" y="6256620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5372064" y="6133076"/>
            <a:ext cx="250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</a:t>
            </a:r>
          </a:p>
          <a:p>
            <a:endParaRPr lang="de-DE" sz="10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870412" y="6394028"/>
            <a:ext cx="50405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365960" y="627912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</a:t>
            </a:r>
          </a:p>
        </p:txBody>
      </p:sp>
      <p:cxnSp>
        <p:nvCxnSpPr>
          <p:cNvPr id="12" name="Gerade Verbindung 11"/>
          <p:cNvCxnSpPr/>
          <p:nvPr/>
        </p:nvCxnSpPr>
        <p:spPr>
          <a:xfrm>
            <a:off x="5624174" y="6118696"/>
            <a:ext cx="504056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108134" y="6001363"/>
            <a:ext cx="1059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6 </a:t>
            </a:r>
            <a:r>
              <a:rPr lang="de-DE" sz="500" dirty="0"/>
              <a:t>(siehe auch andere Übersicht)</a:t>
            </a:r>
            <a:endParaRPr lang="de-DE" sz="800" dirty="0"/>
          </a:p>
        </p:txBody>
      </p:sp>
      <p:cxnSp>
        <p:nvCxnSpPr>
          <p:cNvPr id="14" name="Gerade Verbindung 13"/>
          <p:cNvCxnSpPr/>
          <p:nvPr/>
        </p:nvCxnSpPr>
        <p:spPr>
          <a:xfrm>
            <a:off x="7132472" y="6406448"/>
            <a:ext cx="50405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V="1">
            <a:off x="2753336" y="1680336"/>
            <a:ext cx="316800" cy="1242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ussdiagramm: Zusammenführung 21"/>
          <p:cNvSpPr/>
          <p:nvPr/>
        </p:nvSpPr>
        <p:spPr>
          <a:xfrm>
            <a:off x="2831827" y="218367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" name="Flussdiagramm: Zusammenführung 22"/>
          <p:cNvSpPr/>
          <p:nvPr/>
        </p:nvSpPr>
        <p:spPr>
          <a:xfrm>
            <a:off x="2961719" y="169160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24" name="Gerade Verbindung 23"/>
          <p:cNvCxnSpPr/>
          <p:nvPr/>
        </p:nvCxnSpPr>
        <p:spPr>
          <a:xfrm flipH="1" flipV="1">
            <a:off x="1991640" y="1648681"/>
            <a:ext cx="360040" cy="79208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H="1" flipV="1">
            <a:off x="2343728" y="2441208"/>
            <a:ext cx="432048" cy="50405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 flipV="1">
            <a:off x="2768264" y="2949240"/>
            <a:ext cx="648072" cy="7200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 flipV="1">
            <a:off x="3387624" y="3012856"/>
            <a:ext cx="252000" cy="14401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H="1">
            <a:off x="3396016" y="2769000"/>
            <a:ext cx="352800" cy="24031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flipH="1" flipV="1">
            <a:off x="3536056" y="2916993"/>
            <a:ext cx="144016" cy="7200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ussdiagramm: Zusammenführung 36"/>
          <p:cNvSpPr/>
          <p:nvPr/>
        </p:nvSpPr>
        <p:spPr>
          <a:xfrm>
            <a:off x="3324008" y="287723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8" name="Flussdiagramm: Zusammenführung 37"/>
          <p:cNvSpPr/>
          <p:nvPr/>
        </p:nvSpPr>
        <p:spPr>
          <a:xfrm>
            <a:off x="2976275" y="305305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9" name="Flussdiagramm: Zusammenführung 38"/>
          <p:cNvSpPr/>
          <p:nvPr/>
        </p:nvSpPr>
        <p:spPr>
          <a:xfrm>
            <a:off x="3547976" y="30208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30" name="Gerade Verbindung 29"/>
          <p:cNvCxnSpPr/>
          <p:nvPr/>
        </p:nvCxnSpPr>
        <p:spPr>
          <a:xfrm>
            <a:off x="4935384" y="1762768"/>
            <a:ext cx="1364808" cy="248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>
            <a:off x="6300192" y="2010608"/>
            <a:ext cx="262800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rot="10200000">
            <a:off x="5137217" y="1911625"/>
            <a:ext cx="216024" cy="79209"/>
          </a:xfrm>
          <a:prstGeom prst="line">
            <a:avLst/>
          </a:prstGeom>
          <a:ln w="142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lussdiagramm: Zusammenführung 46"/>
          <p:cNvSpPr/>
          <p:nvPr/>
        </p:nvSpPr>
        <p:spPr>
          <a:xfrm>
            <a:off x="5016190" y="163441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8" name="Flussdiagramm: Zusammenführung 47"/>
          <p:cNvSpPr/>
          <p:nvPr/>
        </p:nvSpPr>
        <p:spPr>
          <a:xfrm>
            <a:off x="5269570" y="167461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9" name="Flussdiagramm: Zusammenführung 48"/>
          <p:cNvSpPr/>
          <p:nvPr/>
        </p:nvSpPr>
        <p:spPr>
          <a:xfrm>
            <a:off x="5466850" y="170641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0" name="Flussdiagramm: Zusammenführung 49"/>
          <p:cNvSpPr/>
          <p:nvPr/>
        </p:nvSpPr>
        <p:spPr>
          <a:xfrm>
            <a:off x="5697790" y="17410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1" name="Flussdiagramm: Zusammenführung 50"/>
          <p:cNvSpPr/>
          <p:nvPr/>
        </p:nvSpPr>
        <p:spPr>
          <a:xfrm>
            <a:off x="5939950" y="179242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2" name="Flussdiagramm: Zusammenführung 51"/>
          <p:cNvSpPr/>
          <p:nvPr/>
        </p:nvSpPr>
        <p:spPr>
          <a:xfrm>
            <a:off x="6145878" y="18223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53" name="Gerade Verbindung 52"/>
          <p:cNvCxnSpPr/>
          <p:nvPr/>
        </p:nvCxnSpPr>
        <p:spPr>
          <a:xfrm flipV="1">
            <a:off x="3454911" y="3219326"/>
            <a:ext cx="201600" cy="57606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 flipV="1">
            <a:off x="3653609" y="2895343"/>
            <a:ext cx="67451" cy="33043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flipV="1">
            <a:off x="3721060" y="2424177"/>
            <a:ext cx="327600" cy="47774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 flipH="1" flipV="1">
            <a:off x="3995936" y="2486318"/>
            <a:ext cx="252000" cy="7200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 flipH="1" flipV="1">
            <a:off x="4133602" y="2528953"/>
            <a:ext cx="72008" cy="2160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/>
          <p:nvPr/>
        </p:nvCxnSpPr>
        <p:spPr>
          <a:xfrm flipH="1">
            <a:off x="4160028" y="2424291"/>
            <a:ext cx="93600" cy="9977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lussdiagramm: Zusammenführung 79"/>
          <p:cNvSpPr/>
          <p:nvPr/>
        </p:nvSpPr>
        <p:spPr>
          <a:xfrm>
            <a:off x="3547093" y="359310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1" name="Flussdiagramm: Zusammenführung 80"/>
          <p:cNvSpPr/>
          <p:nvPr/>
        </p:nvSpPr>
        <p:spPr>
          <a:xfrm>
            <a:off x="4038343" y="260731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2" name="Flussdiagramm: Zusammenführung 81"/>
          <p:cNvSpPr/>
          <p:nvPr/>
        </p:nvSpPr>
        <p:spPr>
          <a:xfrm>
            <a:off x="4199146" y="246987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3" name="Flussdiagramm: Zusammenführung 82"/>
          <p:cNvSpPr/>
          <p:nvPr/>
        </p:nvSpPr>
        <p:spPr>
          <a:xfrm>
            <a:off x="4177587" y="258539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54" name="Gerade Verbindung 53"/>
          <p:cNvCxnSpPr/>
          <p:nvPr/>
        </p:nvCxnSpPr>
        <p:spPr>
          <a:xfrm flipV="1">
            <a:off x="2781820" y="365221"/>
            <a:ext cx="151200" cy="576064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 flipH="1" flipV="1">
            <a:off x="2920189" y="360211"/>
            <a:ext cx="486000" cy="900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 flipH="1">
            <a:off x="3119935" y="109489"/>
            <a:ext cx="68400" cy="2772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lussdiagramm: Zusammenführung 66"/>
          <p:cNvSpPr/>
          <p:nvPr/>
        </p:nvSpPr>
        <p:spPr>
          <a:xfrm>
            <a:off x="2935442" y="42371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9" name="Flussdiagramm: Zusammenführung 68"/>
          <p:cNvSpPr/>
          <p:nvPr/>
        </p:nvSpPr>
        <p:spPr>
          <a:xfrm>
            <a:off x="3266332" y="47429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70" name="Gerade Verbindung 69"/>
          <p:cNvCxnSpPr/>
          <p:nvPr/>
        </p:nvCxnSpPr>
        <p:spPr>
          <a:xfrm>
            <a:off x="5626696" y="6262218"/>
            <a:ext cx="50405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70"/>
          <p:cNvSpPr txBox="1"/>
          <p:nvPr/>
        </p:nvSpPr>
        <p:spPr>
          <a:xfrm>
            <a:off x="6109334" y="612949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</a:t>
            </a:r>
          </a:p>
        </p:txBody>
      </p:sp>
      <p:cxnSp>
        <p:nvCxnSpPr>
          <p:cNvPr id="72" name="Gerade Verbindung 71"/>
          <p:cNvCxnSpPr/>
          <p:nvPr/>
        </p:nvCxnSpPr>
        <p:spPr>
          <a:xfrm flipV="1">
            <a:off x="2499224" y="1181296"/>
            <a:ext cx="0" cy="14401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/>
          <p:cNvCxnSpPr/>
          <p:nvPr/>
        </p:nvCxnSpPr>
        <p:spPr>
          <a:xfrm flipH="1" flipV="1">
            <a:off x="2501680" y="1302248"/>
            <a:ext cx="72008" cy="7200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85"/>
          <p:cNvCxnSpPr/>
          <p:nvPr/>
        </p:nvCxnSpPr>
        <p:spPr>
          <a:xfrm flipH="1" flipV="1">
            <a:off x="2573808" y="1369104"/>
            <a:ext cx="25200" cy="1908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89"/>
          <p:cNvCxnSpPr/>
          <p:nvPr/>
        </p:nvCxnSpPr>
        <p:spPr>
          <a:xfrm flipH="1">
            <a:off x="2568656" y="1345800"/>
            <a:ext cx="333624" cy="3672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91"/>
          <p:cNvCxnSpPr/>
          <p:nvPr/>
        </p:nvCxnSpPr>
        <p:spPr>
          <a:xfrm flipH="1" flipV="1">
            <a:off x="2851536" y="1276488"/>
            <a:ext cx="189608" cy="28803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>
          <a:xfrm rot="20700000" flipV="1">
            <a:off x="3056324" y="1562067"/>
            <a:ext cx="0" cy="1188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>
          <a:xfrm flipH="1">
            <a:off x="2923544" y="1495088"/>
            <a:ext cx="72008" cy="1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lussdiagramm: Zusammenführung 99"/>
          <p:cNvSpPr/>
          <p:nvPr/>
        </p:nvSpPr>
        <p:spPr>
          <a:xfrm>
            <a:off x="2743464" y="120963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1" name="Flussdiagramm: Zusammenführung 100"/>
          <p:cNvSpPr/>
          <p:nvPr/>
        </p:nvSpPr>
        <p:spPr>
          <a:xfrm>
            <a:off x="2578840" y="125072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2" name="Flussdiagramm: Zusammenführung 101"/>
          <p:cNvSpPr/>
          <p:nvPr/>
        </p:nvSpPr>
        <p:spPr>
          <a:xfrm>
            <a:off x="2550624" y="157985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65" name="Gerade Verbindung 64"/>
          <p:cNvCxnSpPr/>
          <p:nvPr/>
        </p:nvCxnSpPr>
        <p:spPr>
          <a:xfrm>
            <a:off x="5625111" y="6395044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6057584" y="6269597"/>
            <a:ext cx="1117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13</a:t>
            </a:r>
            <a:r>
              <a:rPr lang="de-DE" sz="700" dirty="0"/>
              <a:t> </a:t>
            </a:r>
            <a:r>
              <a:rPr lang="de-DE" sz="500" dirty="0"/>
              <a:t>(siehe auch andere Übersicht)</a:t>
            </a:r>
            <a:endParaRPr lang="de-DE" sz="800" dirty="0"/>
          </a:p>
        </p:txBody>
      </p:sp>
      <p:cxnSp>
        <p:nvCxnSpPr>
          <p:cNvPr id="74" name="Gerade Verbindung 73"/>
          <p:cNvCxnSpPr/>
          <p:nvPr/>
        </p:nvCxnSpPr>
        <p:spPr>
          <a:xfrm flipH="1">
            <a:off x="3207132" y="3794840"/>
            <a:ext cx="252000" cy="29088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lussdiagramm: Zusammenführung 78"/>
          <p:cNvSpPr/>
          <p:nvPr/>
        </p:nvSpPr>
        <p:spPr>
          <a:xfrm>
            <a:off x="3510094" y="400506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75" name="Gerade Verbindung 74"/>
          <p:cNvCxnSpPr/>
          <p:nvPr/>
        </p:nvCxnSpPr>
        <p:spPr>
          <a:xfrm>
            <a:off x="7133224" y="6120968"/>
            <a:ext cx="50405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>
            <a:off x="7596090" y="598340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14</a:t>
            </a:r>
          </a:p>
        </p:txBody>
      </p:sp>
      <p:cxnSp>
        <p:nvCxnSpPr>
          <p:cNvPr id="84" name="Gerade Verbindung 83"/>
          <p:cNvCxnSpPr/>
          <p:nvPr/>
        </p:nvCxnSpPr>
        <p:spPr>
          <a:xfrm>
            <a:off x="1763688" y="1268760"/>
            <a:ext cx="235466" cy="33809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>
          <a:xfrm>
            <a:off x="1602534" y="1078342"/>
            <a:ext cx="163458" cy="19407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90"/>
          <p:cNvCxnSpPr/>
          <p:nvPr/>
        </p:nvCxnSpPr>
        <p:spPr>
          <a:xfrm>
            <a:off x="1436570" y="959932"/>
            <a:ext cx="163458" cy="12206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95"/>
          <p:cNvCxnSpPr/>
          <p:nvPr/>
        </p:nvCxnSpPr>
        <p:spPr>
          <a:xfrm>
            <a:off x="251520" y="397348"/>
            <a:ext cx="1188000" cy="558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84"/>
          <p:cNvCxnSpPr/>
          <p:nvPr/>
        </p:nvCxnSpPr>
        <p:spPr>
          <a:xfrm>
            <a:off x="7133555" y="6266101"/>
            <a:ext cx="504056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feld 86"/>
          <p:cNvSpPr txBox="1"/>
          <p:nvPr/>
        </p:nvSpPr>
        <p:spPr>
          <a:xfrm>
            <a:off x="7596336" y="612558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16</a:t>
            </a:r>
          </a:p>
        </p:txBody>
      </p:sp>
      <p:cxnSp>
        <p:nvCxnSpPr>
          <p:cNvPr id="89" name="Gerade Verbindung 88"/>
          <p:cNvCxnSpPr/>
          <p:nvPr/>
        </p:nvCxnSpPr>
        <p:spPr>
          <a:xfrm>
            <a:off x="3698379" y="3187576"/>
            <a:ext cx="432048" cy="396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103"/>
          <p:cNvCxnSpPr/>
          <p:nvPr/>
        </p:nvCxnSpPr>
        <p:spPr>
          <a:xfrm>
            <a:off x="4127252" y="3580489"/>
            <a:ext cx="300732" cy="349392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106"/>
          <p:cNvCxnSpPr/>
          <p:nvPr/>
        </p:nvCxnSpPr>
        <p:spPr>
          <a:xfrm>
            <a:off x="4427984" y="3929881"/>
            <a:ext cx="72008" cy="14401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>
            <a:off x="4504184" y="4070722"/>
            <a:ext cx="10800" cy="140841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114"/>
          <p:cNvCxnSpPr/>
          <p:nvPr/>
        </p:nvCxnSpPr>
        <p:spPr>
          <a:xfrm flipH="1">
            <a:off x="4466084" y="4207247"/>
            <a:ext cx="50400" cy="1908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 Verbindung 120"/>
          <p:cNvCxnSpPr/>
          <p:nvPr/>
        </p:nvCxnSpPr>
        <p:spPr>
          <a:xfrm flipH="1">
            <a:off x="4099694" y="3300859"/>
            <a:ext cx="259200" cy="252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122"/>
          <p:cNvCxnSpPr/>
          <p:nvPr/>
        </p:nvCxnSpPr>
        <p:spPr>
          <a:xfrm flipH="1">
            <a:off x="4200518" y="3785865"/>
            <a:ext cx="115200" cy="141982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Flussdiagramm: Zusammenführung 124"/>
          <p:cNvSpPr/>
          <p:nvPr/>
        </p:nvSpPr>
        <p:spPr>
          <a:xfrm>
            <a:off x="3957836" y="356031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6" name="Flussdiagramm: Zusammenführung 125"/>
          <p:cNvSpPr/>
          <p:nvPr/>
        </p:nvSpPr>
        <p:spPr>
          <a:xfrm>
            <a:off x="4538092" y="394258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7" name="Flussdiagramm: Zusammenführung 126"/>
          <p:cNvSpPr/>
          <p:nvPr/>
        </p:nvSpPr>
        <p:spPr>
          <a:xfrm>
            <a:off x="4538092" y="433652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8" name="Textfeld 127"/>
          <p:cNvSpPr txBox="1"/>
          <p:nvPr/>
        </p:nvSpPr>
        <p:spPr>
          <a:xfrm>
            <a:off x="7596336" y="6259027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17</a:t>
            </a:r>
          </a:p>
        </p:txBody>
      </p:sp>
      <p:cxnSp>
        <p:nvCxnSpPr>
          <p:cNvPr id="129" name="Gerade Verbindung 128"/>
          <p:cNvCxnSpPr/>
          <p:nvPr/>
        </p:nvCxnSpPr>
        <p:spPr>
          <a:xfrm>
            <a:off x="4330856" y="2976856"/>
            <a:ext cx="216024" cy="43204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133"/>
          <p:cNvCxnSpPr/>
          <p:nvPr/>
        </p:nvCxnSpPr>
        <p:spPr>
          <a:xfrm>
            <a:off x="4294002" y="2521500"/>
            <a:ext cx="21768" cy="41697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138"/>
          <p:cNvCxnSpPr/>
          <p:nvPr/>
        </p:nvCxnSpPr>
        <p:spPr>
          <a:xfrm flipH="1">
            <a:off x="4300712" y="2204864"/>
            <a:ext cx="189232" cy="28803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 Verbindung 142"/>
          <p:cNvCxnSpPr/>
          <p:nvPr/>
        </p:nvCxnSpPr>
        <p:spPr>
          <a:xfrm flipH="1">
            <a:off x="4530136" y="1844824"/>
            <a:ext cx="329896" cy="31482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rade Verbindung 145"/>
          <p:cNvCxnSpPr/>
          <p:nvPr/>
        </p:nvCxnSpPr>
        <p:spPr>
          <a:xfrm flipH="1">
            <a:off x="4880128" y="918768"/>
            <a:ext cx="198000" cy="86409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Gerade Verbindung 148"/>
          <p:cNvCxnSpPr/>
          <p:nvPr/>
        </p:nvCxnSpPr>
        <p:spPr>
          <a:xfrm flipH="1">
            <a:off x="5091128" y="347728"/>
            <a:ext cx="72008" cy="50405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150"/>
          <p:cNvCxnSpPr/>
          <p:nvPr/>
        </p:nvCxnSpPr>
        <p:spPr>
          <a:xfrm>
            <a:off x="5143040" y="106584"/>
            <a:ext cx="10800" cy="28803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lussdiagramm: Zusammenführung 94"/>
          <p:cNvSpPr/>
          <p:nvPr/>
        </p:nvSpPr>
        <p:spPr>
          <a:xfrm>
            <a:off x="4219475" y="302013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7" name="Flussdiagramm: Zusammenführung 96"/>
          <p:cNvSpPr/>
          <p:nvPr/>
        </p:nvSpPr>
        <p:spPr>
          <a:xfrm>
            <a:off x="4400429" y="20909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9" name="Flussdiagramm: Zusammenführung 98"/>
          <p:cNvSpPr/>
          <p:nvPr/>
        </p:nvSpPr>
        <p:spPr>
          <a:xfrm>
            <a:off x="4537799" y="193874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3" name="Flussdiagramm: Zusammenführung 102"/>
          <p:cNvSpPr/>
          <p:nvPr/>
        </p:nvSpPr>
        <p:spPr>
          <a:xfrm>
            <a:off x="4716016" y="175341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5" name="Flussdiagramm: Zusammenführung 104"/>
          <p:cNvSpPr/>
          <p:nvPr/>
        </p:nvSpPr>
        <p:spPr>
          <a:xfrm>
            <a:off x="4815579" y="134764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6" name="Flussdiagramm: Zusammenführung 105"/>
          <p:cNvSpPr/>
          <p:nvPr/>
        </p:nvSpPr>
        <p:spPr>
          <a:xfrm>
            <a:off x="4882577" y="100514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8" name="Flussdiagramm: Zusammenführung 107"/>
          <p:cNvSpPr/>
          <p:nvPr/>
        </p:nvSpPr>
        <p:spPr>
          <a:xfrm>
            <a:off x="4922020" y="78911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9" name="Flussdiagramm: Zusammenführung 108"/>
          <p:cNvSpPr/>
          <p:nvPr/>
        </p:nvSpPr>
        <p:spPr>
          <a:xfrm>
            <a:off x="5004048" y="48605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0" name="Flussdiagramm: Zusammenführung 109"/>
          <p:cNvSpPr/>
          <p:nvPr/>
        </p:nvSpPr>
        <p:spPr>
          <a:xfrm>
            <a:off x="5004048" y="13603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11" name="Gerade Verbindung 110"/>
          <p:cNvCxnSpPr/>
          <p:nvPr/>
        </p:nvCxnSpPr>
        <p:spPr>
          <a:xfrm flipH="1" flipV="1">
            <a:off x="4359952" y="2564904"/>
            <a:ext cx="280080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feld 113"/>
          <p:cNvSpPr txBox="1"/>
          <p:nvPr/>
        </p:nvSpPr>
        <p:spPr>
          <a:xfrm>
            <a:off x="4499992" y="2436857"/>
            <a:ext cx="6671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/>
              <a:t>Zufahrt Teich</a:t>
            </a:r>
          </a:p>
        </p:txBody>
      </p:sp>
      <p:sp>
        <p:nvSpPr>
          <p:cNvPr id="116" name="Flussdiagramm: Zusammenführung 115"/>
          <p:cNvSpPr/>
          <p:nvPr/>
        </p:nvSpPr>
        <p:spPr>
          <a:xfrm>
            <a:off x="2474831" y="269998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7" name="Flussdiagramm: Zusammenführung 116"/>
          <p:cNvSpPr/>
          <p:nvPr/>
        </p:nvSpPr>
        <p:spPr>
          <a:xfrm>
            <a:off x="2225526" y="240599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84" y="44624"/>
            <a:ext cx="9180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828730" y="6112954"/>
            <a:ext cx="5040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332786" y="598405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4828676" y="6251436"/>
            <a:ext cx="50405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330036" y="613401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4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4829233" y="6388209"/>
            <a:ext cx="504056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326706" y="6270875"/>
            <a:ext cx="1059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6 </a:t>
            </a:r>
            <a:r>
              <a:rPr lang="de-DE" sz="500" dirty="0"/>
              <a:t>(siehe auch andere Übersicht)</a:t>
            </a:r>
            <a:endParaRPr lang="de-DE" sz="800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7092280" y="6260760"/>
            <a:ext cx="50405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inus 14"/>
          <p:cNvSpPr/>
          <p:nvPr/>
        </p:nvSpPr>
        <p:spPr>
          <a:xfrm>
            <a:off x="7067603" y="5099688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182499" y="5085184"/>
            <a:ext cx="14430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/>
              <a:t>Bushaltestellen (LBW bzw. massiv)</a:t>
            </a:r>
          </a:p>
        </p:txBody>
      </p:sp>
      <p:grpSp>
        <p:nvGrpSpPr>
          <p:cNvPr id="63" name="Gruppieren 62"/>
          <p:cNvGrpSpPr/>
          <p:nvPr/>
        </p:nvGrpSpPr>
        <p:grpSpPr>
          <a:xfrm>
            <a:off x="1381700" y="2221859"/>
            <a:ext cx="1409744" cy="1108089"/>
            <a:chOff x="1381700" y="2221859"/>
            <a:chExt cx="1409744" cy="1108089"/>
          </a:xfrm>
        </p:grpSpPr>
        <p:cxnSp>
          <p:nvCxnSpPr>
            <p:cNvPr id="31" name="Gerade Verbindung 30"/>
            <p:cNvCxnSpPr/>
            <p:nvPr/>
          </p:nvCxnSpPr>
          <p:spPr>
            <a:xfrm>
              <a:off x="1381700" y="2701604"/>
              <a:ext cx="1242000" cy="352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>
              <a:off x="2287388" y="3328880"/>
              <a:ext cx="50405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>
              <a:off x="1946790" y="3140968"/>
              <a:ext cx="349200" cy="1889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>
              <a:off x="2029772" y="2564904"/>
              <a:ext cx="306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>
            <a:xfrm flipH="1">
              <a:off x="1987028" y="2272062"/>
              <a:ext cx="72008" cy="594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Gleichschenkliges Dreieck 48"/>
            <p:cNvSpPr/>
            <p:nvPr/>
          </p:nvSpPr>
          <p:spPr>
            <a:xfrm rot="4500000">
              <a:off x="1434239" y="2702122"/>
              <a:ext cx="144016" cy="144016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0" name="Gerade Verbindung 49"/>
            <p:cNvCxnSpPr/>
            <p:nvPr/>
          </p:nvCxnSpPr>
          <p:spPr>
            <a:xfrm flipH="1">
              <a:off x="1955919" y="2890325"/>
              <a:ext cx="89003" cy="259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Gleichschenkliges Dreieck 56"/>
            <p:cNvSpPr/>
            <p:nvPr/>
          </p:nvSpPr>
          <p:spPr>
            <a:xfrm rot="10080000" flipV="1">
              <a:off x="2667796" y="3173137"/>
              <a:ext cx="91829" cy="143850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Gleichschenkliges Dreieck 57"/>
            <p:cNvSpPr/>
            <p:nvPr/>
          </p:nvSpPr>
          <p:spPr>
            <a:xfrm rot="18300000" flipV="1">
              <a:off x="2535189" y="2963240"/>
              <a:ext cx="55463" cy="85406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0" name="Gerade Verbindung 59"/>
            <p:cNvCxnSpPr/>
            <p:nvPr/>
          </p:nvCxnSpPr>
          <p:spPr>
            <a:xfrm flipV="1">
              <a:off x="2048321" y="2221859"/>
              <a:ext cx="111600" cy="636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Flussdiagramm: Zusammenführung 63"/>
          <p:cNvSpPr/>
          <p:nvPr/>
        </p:nvSpPr>
        <p:spPr>
          <a:xfrm>
            <a:off x="2111916" y="230316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5" name="Flussdiagramm: Zusammenführung 64"/>
          <p:cNvSpPr/>
          <p:nvPr/>
        </p:nvSpPr>
        <p:spPr>
          <a:xfrm>
            <a:off x="2195736" y="244032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6" name="Flussdiagramm: Zusammenführung 65"/>
          <p:cNvSpPr/>
          <p:nvPr/>
        </p:nvSpPr>
        <p:spPr>
          <a:xfrm>
            <a:off x="2069624" y="296647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7" name="Flussdiagramm: Zusammenführung 66"/>
          <p:cNvSpPr/>
          <p:nvPr/>
        </p:nvSpPr>
        <p:spPr>
          <a:xfrm>
            <a:off x="2298224" y="303505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8" name="Flussdiagramm: Zusammenführung 67"/>
          <p:cNvSpPr/>
          <p:nvPr/>
        </p:nvSpPr>
        <p:spPr>
          <a:xfrm>
            <a:off x="2036480" y="308077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9" name="Flussdiagramm: Zusammenführung 68"/>
          <p:cNvSpPr/>
          <p:nvPr/>
        </p:nvSpPr>
        <p:spPr>
          <a:xfrm>
            <a:off x="2313082" y="321678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34" name="Gerade Verbindung 33"/>
          <p:cNvCxnSpPr/>
          <p:nvPr/>
        </p:nvCxnSpPr>
        <p:spPr>
          <a:xfrm rot="180000" flipV="1">
            <a:off x="1317778" y="1407490"/>
            <a:ext cx="0" cy="129614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 flipH="1" flipV="1">
            <a:off x="1275490" y="260648"/>
            <a:ext cx="72008" cy="115035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flipH="1">
            <a:off x="1267796" y="218571"/>
            <a:ext cx="93600" cy="540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 flipH="1" flipV="1">
            <a:off x="1273237" y="2692594"/>
            <a:ext cx="111600" cy="7200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 flipV="1">
            <a:off x="1187624" y="2721066"/>
            <a:ext cx="144016" cy="1440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lussdiagramm: Zusammenführung 53"/>
          <p:cNvSpPr/>
          <p:nvPr/>
        </p:nvSpPr>
        <p:spPr>
          <a:xfrm>
            <a:off x="1210102" y="189168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5" name="Flussdiagramm: Zusammenführung 54"/>
          <p:cNvSpPr/>
          <p:nvPr/>
        </p:nvSpPr>
        <p:spPr>
          <a:xfrm>
            <a:off x="1237154" y="124247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6" name="Flussdiagramm: Zusammenführung 55"/>
          <p:cNvSpPr/>
          <p:nvPr/>
        </p:nvSpPr>
        <p:spPr>
          <a:xfrm>
            <a:off x="1206674" y="87785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38" name="Gerade Verbindung 37"/>
          <p:cNvCxnSpPr/>
          <p:nvPr/>
        </p:nvCxnSpPr>
        <p:spPr>
          <a:xfrm flipV="1">
            <a:off x="980130" y="5752660"/>
            <a:ext cx="529106" cy="37574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flipV="1">
            <a:off x="848639" y="5777710"/>
            <a:ext cx="136800" cy="6084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>
            <a:off x="615824" y="6348112"/>
            <a:ext cx="597600" cy="79523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 flipV="1">
            <a:off x="567442" y="6361288"/>
            <a:ext cx="64800" cy="2232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lussdiagramm: Zusammenführung 71"/>
          <p:cNvSpPr/>
          <p:nvPr/>
        </p:nvSpPr>
        <p:spPr>
          <a:xfrm>
            <a:off x="908465" y="570944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3" name="Flussdiagramm: Zusammenführung 72"/>
          <p:cNvSpPr/>
          <p:nvPr/>
        </p:nvSpPr>
        <p:spPr>
          <a:xfrm>
            <a:off x="993730" y="646047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4" name="Flussdiagramm: Zusammenführung 73"/>
          <p:cNvSpPr/>
          <p:nvPr/>
        </p:nvSpPr>
        <p:spPr>
          <a:xfrm>
            <a:off x="643776" y="642952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75" name="Gerade Verbindung 74"/>
          <p:cNvCxnSpPr/>
          <p:nvPr/>
        </p:nvCxnSpPr>
        <p:spPr>
          <a:xfrm flipH="1" flipV="1">
            <a:off x="548541" y="5676112"/>
            <a:ext cx="72000" cy="68400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/>
        </p:nvCxnSpPr>
        <p:spPr>
          <a:xfrm>
            <a:off x="5574431" y="6117149"/>
            <a:ext cx="504056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6067974" y="599109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</a:t>
            </a:r>
          </a:p>
        </p:txBody>
      </p:sp>
      <p:cxnSp>
        <p:nvCxnSpPr>
          <p:cNvPr id="79" name="Gerade Verbindung 78"/>
          <p:cNvCxnSpPr/>
          <p:nvPr/>
        </p:nvCxnSpPr>
        <p:spPr>
          <a:xfrm flipV="1">
            <a:off x="2497792" y="2352856"/>
            <a:ext cx="360040" cy="216024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82"/>
          <p:cNvCxnSpPr/>
          <p:nvPr/>
        </p:nvCxnSpPr>
        <p:spPr>
          <a:xfrm flipV="1">
            <a:off x="2853856" y="544704"/>
            <a:ext cx="0" cy="181800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>
          <a:xfrm flipH="1">
            <a:off x="2733696" y="556632"/>
            <a:ext cx="126000" cy="2520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lussdiagramm: Zusammenführung 92"/>
          <p:cNvSpPr/>
          <p:nvPr/>
        </p:nvSpPr>
        <p:spPr>
          <a:xfrm>
            <a:off x="2683448" y="139289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4" name="Flussdiagramm: Zusammenführung 93"/>
          <p:cNvSpPr/>
          <p:nvPr/>
        </p:nvSpPr>
        <p:spPr>
          <a:xfrm>
            <a:off x="2730720" y="220486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53" name="Gerade Verbindung 52"/>
          <p:cNvCxnSpPr/>
          <p:nvPr/>
        </p:nvCxnSpPr>
        <p:spPr>
          <a:xfrm>
            <a:off x="5574431" y="6247817"/>
            <a:ext cx="50405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6066559" y="612317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9</a:t>
            </a:r>
          </a:p>
        </p:txBody>
      </p:sp>
      <p:cxnSp>
        <p:nvCxnSpPr>
          <p:cNvPr id="70" name="Gerade Verbindung 69"/>
          <p:cNvCxnSpPr/>
          <p:nvPr/>
        </p:nvCxnSpPr>
        <p:spPr>
          <a:xfrm>
            <a:off x="1213547" y="6430446"/>
            <a:ext cx="471368" cy="50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80"/>
          <p:cNvCxnSpPr/>
          <p:nvPr/>
        </p:nvCxnSpPr>
        <p:spPr>
          <a:xfrm flipV="1">
            <a:off x="1517337" y="5721328"/>
            <a:ext cx="248400" cy="3180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86"/>
          <p:cNvCxnSpPr/>
          <p:nvPr/>
        </p:nvCxnSpPr>
        <p:spPr>
          <a:xfrm>
            <a:off x="1681801" y="6469240"/>
            <a:ext cx="198000" cy="1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94"/>
          <p:cNvCxnSpPr/>
          <p:nvPr/>
        </p:nvCxnSpPr>
        <p:spPr>
          <a:xfrm>
            <a:off x="1858065" y="6509440"/>
            <a:ext cx="199680" cy="1590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96"/>
          <p:cNvCxnSpPr/>
          <p:nvPr/>
        </p:nvCxnSpPr>
        <p:spPr>
          <a:xfrm rot="21300000" flipV="1">
            <a:off x="1685777" y="5741648"/>
            <a:ext cx="0" cy="360040"/>
          </a:xfrm>
          <a:prstGeom prst="line">
            <a:avLst/>
          </a:prstGeom>
          <a:ln w="174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104"/>
          <p:cNvCxnSpPr/>
          <p:nvPr/>
        </p:nvCxnSpPr>
        <p:spPr>
          <a:xfrm flipV="1">
            <a:off x="1573569" y="6081368"/>
            <a:ext cx="72008" cy="396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107"/>
          <p:cNvCxnSpPr/>
          <p:nvPr/>
        </p:nvCxnSpPr>
        <p:spPr>
          <a:xfrm flipH="1" flipV="1">
            <a:off x="1758217" y="6093296"/>
            <a:ext cx="43744" cy="396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109"/>
          <p:cNvCxnSpPr/>
          <p:nvPr/>
        </p:nvCxnSpPr>
        <p:spPr>
          <a:xfrm flipV="1">
            <a:off x="1509521" y="6065464"/>
            <a:ext cx="144000" cy="144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Flussdiagramm: Zusammenführung 111"/>
          <p:cNvSpPr/>
          <p:nvPr/>
        </p:nvSpPr>
        <p:spPr>
          <a:xfrm>
            <a:off x="1566801" y="560912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3" name="Flussdiagramm: Zusammenführung 112"/>
          <p:cNvSpPr/>
          <p:nvPr/>
        </p:nvSpPr>
        <p:spPr>
          <a:xfrm>
            <a:off x="1825817" y="596076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4" name="Flussdiagramm: Zusammenführung 113"/>
          <p:cNvSpPr/>
          <p:nvPr/>
        </p:nvSpPr>
        <p:spPr>
          <a:xfrm>
            <a:off x="1517905" y="606943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5" name="Flussdiagramm: Zusammenführung 114"/>
          <p:cNvSpPr/>
          <p:nvPr/>
        </p:nvSpPr>
        <p:spPr>
          <a:xfrm>
            <a:off x="1778105" y="652534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17" name="Gerade Verbindung 116"/>
          <p:cNvCxnSpPr/>
          <p:nvPr/>
        </p:nvCxnSpPr>
        <p:spPr>
          <a:xfrm>
            <a:off x="6331256" y="6117152"/>
            <a:ext cx="504056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feld 117"/>
          <p:cNvSpPr txBox="1"/>
          <p:nvPr/>
        </p:nvSpPr>
        <p:spPr>
          <a:xfrm>
            <a:off x="6800946" y="598904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10</a:t>
            </a:r>
          </a:p>
        </p:txBody>
      </p:sp>
      <p:cxnSp>
        <p:nvCxnSpPr>
          <p:cNvPr id="119" name="Gerade Verbindung 118"/>
          <p:cNvCxnSpPr/>
          <p:nvPr/>
        </p:nvCxnSpPr>
        <p:spPr>
          <a:xfrm flipV="1">
            <a:off x="1755983" y="5463890"/>
            <a:ext cx="1168032" cy="2700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123"/>
          <p:cNvCxnSpPr/>
          <p:nvPr/>
        </p:nvCxnSpPr>
        <p:spPr>
          <a:xfrm flipV="1">
            <a:off x="2912433" y="5161168"/>
            <a:ext cx="270000" cy="3096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126"/>
          <p:cNvCxnSpPr/>
          <p:nvPr/>
        </p:nvCxnSpPr>
        <p:spPr>
          <a:xfrm flipV="1">
            <a:off x="2980905" y="5345384"/>
            <a:ext cx="219600" cy="3392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Flussdiagramm: Zusammenführung 128"/>
          <p:cNvSpPr/>
          <p:nvPr/>
        </p:nvSpPr>
        <p:spPr>
          <a:xfrm>
            <a:off x="2169053" y="550928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0" name="Flussdiagramm: Zusammenführung 129"/>
          <p:cNvSpPr/>
          <p:nvPr/>
        </p:nvSpPr>
        <p:spPr>
          <a:xfrm>
            <a:off x="2517997" y="545339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1" name="Flussdiagramm: Zusammenführung 130"/>
          <p:cNvSpPr/>
          <p:nvPr/>
        </p:nvSpPr>
        <p:spPr>
          <a:xfrm>
            <a:off x="2916133" y="525515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32" name="Gerade Verbindung 131"/>
          <p:cNvCxnSpPr/>
          <p:nvPr/>
        </p:nvCxnSpPr>
        <p:spPr>
          <a:xfrm>
            <a:off x="6331256" y="6257192"/>
            <a:ext cx="50405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feld 132"/>
          <p:cNvSpPr txBox="1"/>
          <p:nvPr/>
        </p:nvSpPr>
        <p:spPr>
          <a:xfrm>
            <a:off x="6803256" y="6133387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11</a:t>
            </a:r>
          </a:p>
        </p:txBody>
      </p:sp>
      <p:cxnSp>
        <p:nvCxnSpPr>
          <p:cNvPr id="134" name="Gerade Verbindung 133"/>
          <p:cNvCxnSpPr/>
          <p:nvPr/>
        </p:nvCxnSpPr>
        <p:spPr>
          <a:xfrm>
            <a:off x="2065013" y="6522416"/>
            <a:ext cx="1170000" cy="1872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Flussdiagramm: Zusammenführung 137"/>
          <p:cNvSpPr/>
          <p:nvPr/>
        </p:nvSpPr>
        <p:spPr>
          <a:xfrm>
            <a:off x="2006049" y="640916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9" name="Flussdiagramm: Zusammenführung 138"/>
          <p:cNvSpPr/>
          <p:nvPr/>
        </p:nvSpPr>
        <p:spPr>
          <a:xfrm>
            <a:off x="2291585" y="641755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0" name="Flussdiagramm: Zusammenführung 139"/>
          <p:cNvSpPr/>
          <p:nvPr/>
        </p:nvSpPr>
        <p:spPr>
          <a:xfrm>
            <a:off x="2569569" y="644184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1" name="Flussdiagramm: Zusammenführung 140"/>
          <p:cNvSpPr/>
          <p:nvPr/>
        </p:nvSpPr>
        <p:spPr>
          <a:xfrm>
            <a:off x="2858433" y="650944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42" name="Gerade Verbindung 141"/>
          <p:cNvCxnSpPr/>
          <p:nvPr/>
        </p:nvCxnSpPr>
        <p:spPr>
          <a:xfrm>
            <a:off x="6342984" y="6409592"/>
            <a:ext cx="5040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feld 142"/>
          <p:cNvSpPr txBox="1"/>
          <p:nvPr/>
        </p:nvSpPr>
        <p:spPr>
          <a:xfrm>
            <a:off x="6800144" y="628749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12</a:t>
            </a:r>
          </a:p>
        </p:txBody>
      </p:sp>
      <p:cxnSp>
        <p:nvCxnSpPr>
          <p:cNvPr id="144" name="Gerade Verbindung 143"/>
          <p:cNvCxnSpPr/>
          <p:nvPr/>
        </p:nvCxnSpPr>
        <p:spPr>
          <a:xfrm>
            <a:off x="3095000" y="3557944"/>
            <a:ext cx="237626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Flussdiagramm: Zusammenführung 145"/>
          <p:cNvSpPr/>
          <p:nvPr/>
        </p:nvSpPr>
        <p:spPr>
          <a:xfrm>
            <a:off x="3286398" y="342900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7" name="Flussdiagramm: Zusammenführung 146"/>
          <p:cNvSpPr/>
          <p:nvPr/>
        </p:nvSpPr>
        <p:spPr>
          <a:xfrm>
            <a:off x="3613671" y="342900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8" name="Flussdiagramm: Zusammenführung 147"/>
          <p:cNvSpPr/>
          <p:nvPr/>
        </p:nvSpPr>
        <p:spPr>
          <a:xfrm>
            <a:off x="3864620" y="342900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9" name="Flussdiagramm: Zusammenführung 148"/>
          <p:cNvSpPr/>
          <p:nvPr/>
        </p:nvSpPr>
        <p:spPr>
          <a:xfrm>
            <a:off x="4108202" y="342582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0" name="Flussdiagramm: Zusammenführung 149"/>
          <p:cNvSpPr/>
          <p:nvPr/>
        </p:nvSpPr>
        <p:spPr>
          <a:xfrm>
            <a:off x="4347468" y="342582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1" name="Flussdiagramm: Zusammenführung 150"/>
          <p:cNvSpPr/>
          <p:nvPr/>
        </p:nvSpPr>
        <p:spPr>
          <a:xfrm>
            <a:off x="4818757" y="342582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91" name="Gerade Verbindung 90"/>
          <p:cNvCxnSpPr/>
          <p:nvPr/>
        </p:nvCxnSpPr>
        <p:spPr>
          <a:xfrm>
            <a:off x="7091568" y="6112600"/>
            <a:ext cx="504056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feld 91"/>
          <p:cNvSpPr txBox="1"/>
          <p:nvPr/>
        </p:nvSpPr>
        <p:spPr>
          <a:xfrm>
            <a:off x="7547784" y="598340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</a:t>
            </a:r>
          </a:p>
        </p:txBody>
      </p:sp>
      <p:cxnSp>
        <p:nvCxnSpPr>
          <p:cNvPr id="96" name="Gerade Verbindung 95"/>
          <p:cNvCxnSpPr/>
          <p:nvPr/>
        </p:nvCxnSpPr>
        <p:spPr>
          <a:xfrm flipV="1">
            <a:off x="3391820" y="160065"/>
            <a:ext cx="4536000" cy="6484912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4310760" y="5328000"/>
            <a:ext cx="144016" cy="36004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105"/>
          <p:cNvCxnSpPr/>
          <p:nvPr/>
        </p:nvCxnSpPr>
        <p:spPr>
          <a:xfrm flipV="1">
            <a:off x="4330856" y="5683016"/>
            <a:ext cx="126000" cy="105120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 Verbindung 120"/>
          <p:cNvCxnSpPr/>
          <p:nvPr/>
        </p:nvCxnSpPr>
        <p:spPr>
          <a:xfrm flipV="1">
            <a:off x="3317720" y="5229201"/>
            <a:ext cx="270000" cy="3240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Flussdiagramm: Zusammenführung 127"/>
          <p:cNvSpPr/>
          <p:nvPr/>
        </p:nvSpPr>
        <p:spPr>
          <a:xfrm>
            <a:off x="3466760" y="651194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5" name="Flussdiagramm: Zusammenführung 134"/>
          <p:cNvSpPr/>
          <p:nvPr/>
        </p:nvSpPr>
        <p:spPr>
          <a:xfrm>
            <a:off x="4263872" y="551723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6" name="Flussdiagramm: Zusammenführung 135"/>
          <p:cNvSpPr/>
          <p:nvPr/>
        </p:nvSpPr>
        <p:spPr>
          <a:xfrm>
            <a:off x="4494968" y="577512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37" name="Gerade Verbindung 136"/>
          <p:cNvCxnSpPr/>
          <p:nvPr/>
        </p:nvCxnSpPr>
        <p:spPr>
          <a:xfrm>
            <a:off x="3569658" y="3299409"/>
            <a:ext cx="29127" cy="2448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>
            <a:off x="3529384" y="2876016"/>
            <a:ext cx="43200" cy="42536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Gerade Verbindung 158"/>
          <p:cNvCxnSpPr/>
          <p:nvPr/>
        </p:nvCxnSpPr>
        <p:spPr>
          <a:xfrm flipH="1">
            <a:off x="3563888" y="3567129"/>
            <a:ext cx="43200" cy="6948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feld 102"/>
          <p:cNvSpPr txBox="1"/>
          <p:nvPr/>
        </p:nvSpPr>
        <p:spPr>
          <a:xfrm>
            <a:off x="7549448" y="6135107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17</a:t>
            </a:r>
          </a:p>
        </p:txBody>
      </p:sp>
      <p:cxnSp>
        <p:nvCxnSpPr>
          <p:cNvPr id="104" name="Gerade Verbindung 103"/>
          <p:cNvCxnSpPr/>
          <p:nvPr/>
        </p:nvCxnSpPr>
        <p:spPr>
          <a:xfrm flipH="1">
            <a:off x="3285904" y="6448312"/>
            <a:ext cx="72008" cy="28803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115"/>
          <p:cNvCxnSpPr/>
          <p:nvPr/>
        </p:nvCxnSpPr>
        <p:spPr>
          <a:xfrm>
            <a:off x="3044760" y="3573016"/>
            <a:ext cx="306000" cy="280633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Gerade Verbindung 151"/>
          <p:cNvCxnSpPr/>
          <p:nvPr/>
        </p:nvCxnSpPr>
        <p:spPr>
          <a:xfrm>
            <a:off x="2369896" y="2466104"/>
            <a:ext cx="677304" cy="110493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Gerade Verbindung 159"/>
          <p:cNvCxnSpPr/>
          <p:nvPr/>
        </p:nvCxnSpPr>
        <p:spPr>
          <a:xfrm>
            <a:off x="1768712" y="789824"/>
            <a:ext cx="605296" cy="1681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 Verbindung 161"/>
          <p:cNvCxnSpPr/>
          <p:nvPr/>
        </p:nvCxnSpPr>
        <p:spPr>
          <a:xfrm>
            <a:off x="1419410" y="151800"/>
            <a:ext cx="349992" cy="63802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Minus 166"/>
          <p:cNvSpPr/>
          <p:nvPr/>
        </p:nvSpPr>
        <p:spPr>
          <a:xfrm rot="15840000">
            <a:off x="3013037" y="4595715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sp>
        <p:nvSpPr>
          <p:cNvPr id="111" name="Flussdiagramm: Zusammenführung 110"/>
          <p:cNvSpPr/>
          <p:nvPr/>
        </p:nvSpPr>
        <p:spPr>
          <a:xfrm>
            <a:off x="3182178" y="642566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0" name="Flussdiagramm: Zusammenführung 119"/>
          <p:cNvSpPr/>
          <p:nvPr/>
        </p:nvSpPr>
        <p:spPr>
          <a:xfrm>
            <a:off x="3182178" y="600661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2" name="Flussdiagramm: Zusammenführung 121"/>
          <p:cNvSpPr/>
          <p:nvPr/>
        </p:nvSpPr>
        <p:spPr>
          <a:xfrm>
            <a:off x="3149176" y="567524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3" name="Flussdiagramm: Zusammenführung 122"/>
          <p:cNvSpPr/>
          <p:nvPr/>
        </p:nvSpPr>
        <p:spPr>
          <a:xfrm>
            <a:off x="3123172" y="54218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5" name="Flussdiagramm: Zusammenführung 124"/>
          <p:cNvSpPr/>
          <p:nvPr/>
        </p:nvSpPr>
        <p:spPr>
          <a:xfrm>
            <a:off x="3105836" y="523186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6" name="Flussdiagramm: Zusammenführung 125"/>
          <p:cNvSpPr/>
          <p:nvPr/>
        </p:nvSpPr>
        <p:spPr>
          <a:xfrm>
            <a:off x="3081502" y="500017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5" name="Flussdiagramm: Zusammenführung 144"/>
          <p:cNvSpPr/>
          <p:nvPr/>
        </p:nvSpPr>
        <p:spPr>
          <a:xfrm>
            <a:off x="3064166" y="475647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3" name="Flussdiagramm: Zusammenführung 152"/>
          <p:cNvSpPr/>
          <p:nvPr/>
        </p:nvSpPr>
        <p:spPr>
          <a:xfrm>
            <a:off x="3009494" y="434609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4" name="Flussdiagramm: Zusammenführung 153"/>
          <p:cNvSpPr/>
          <p:nvPr/>
        </p:nvSpPr>
        <p:spPr>
          <a:xfrm>
            <a:off x="2957486" y="399639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6" name="Flussdiagramm: Zusammenführung 155"/>
          <p:cNvSpPr/>
          <p:nvPr/>
        </p:nvSpPr>
        <p:spPr>
          <a:xfrm>
            <a:off x="2935816" y="380037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7" name="Flussdiagramm: Zusammenführung 156"/>
          <p:cNvSpPr/>
          <p:nvPr/>
        </p:nvSpPr>
        <p:spPr>
          <a:xfrm>
            <a:off x="2829136" y="349933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8" name="Flussdiagramm: Zusammenführung 157"/>
          <p:cNvSpPr/>
          <p:nvPr/>
        </p:nvSpPr>
        <p:spPr>
          <a:xfrm>
            <a:off x="2357088" y="270892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1" name="Flussdiagramm: Zusammenführung 160"/>
          <p:cNvSpPr/>
          <p:nvPr/>
        </p:nvSpPr>
        <p:spPr>
          <a:xfrm>
            <a:off x="2058718" y="211719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3" name="Flussdiagramm: Zusammenführung 162"/>
          <p:cNvSpPr/>
          <p:nvPr/>
        </p:nvSpPr>
        <p:spPr>
          <a:xfrm>
            <a:off x="1971044" y="177715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4" name="Flussdiagramm: Zusammenführung 163"/>
          <p:cNvSpPr/>
          <p:nvPr/>
        </p:nvSpPr>
        <p:spPr>
          <a:xfrm>
            <a:off x="1864364" y="147878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5" name="Flussdiagramm: Zusammenführung 164"/>
          <p:cNvSpPr/>
          <p:nvPr/>
        </p:nvSpPr>
        <p:spPr>
          <a:xfrm>
            <a:off x="1605000" y="84804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6" name="Flussdiagramm: Zusammenführung 165"/>
          <p:cNvSpPr/>
          <p:nvPr/>
        </p:nvSpPr>
        <p:spPr>
          <a:xfrm>
            <a:off x="1499990" y="64935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8" name="Flussdiagramm: Zusammenführung 167"/>
          <p:cNvSpPr/>
          <p:nvPr/>
        </p:nvSpPr>
        <p:spPr>
          <a:xfrm>
            <a:off x="1342972" y="3179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9" name="Flussdiagramm: Zusammenführung 168">
            <a:extLst>
              <a:ext uri="{FF2B5EF4-FFF2-40B4-BE49-F238E27FC236}">
                <a16:creationId xmlns:a16="http://schemas.microsoft.com/office/drawing/2014/main" id="{1BE9C391-72B1-4B97-9061-063698DA9C80}"/>
              </a:ext>
            </a:extLst>
          </p:cNvPr>
          <p:cNvSpPr/>
          <p:nvPr/>
        </p:nvSpPr>
        <p:spPr>
          <a:xfrm>
            <a:off x="1184568" y="263620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0" name="Flussdiagramm: Zusammenführung 169">
            <a:extLst>
              <a:ext uri="{FF2B5EF4-FFF2-40B4-BE49-F238E27FC236}">
                <a16:creationId xmlns:a16="http://schemas.microsoft.com/office/drawing/2014/main" id="{6EB6B4D5-4E57-47B6-806B-40264A6F26F3}"/>
              </a:ext>
            </a:extLst>
          </p:cNvPr>
          <p:cNvSpPr/>
          <p:nvPr/>
        </p:nvSpPr>
        <p:spPr>
          <a:xfrm>
            <a:off x="1637217" y="281589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1" name="Flussdiagramm: Zusammenführung 170">
            <a:extLst>
              <a:ext uri="{FF2B5EF4-FFF2-40B4-BE49-F238E27FC236}">
                <a16:creationId xmlns:a16="http://schemas.microsoft.com/office/drawing/2014/main" id="{3A8255E3-AE72-40B9-AE14-B71D2C0EEDBA}"/>
              </a:ext>
            </a:extLst>
          </p:cNvPr>
          <p:cNvSpPr/>
          <p:nvPr/>
        </p:nvSpPr>
        <p:spPr>
          <a:xfrm>
            <a:off x="4010296" y="586973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2" name="Flussdiagramm: Zusammenführung 171">
            <a:extLst>
              <a:ext uri="{FF2B5EF4-FFF2-40B4-BE49-F238E27FC236}">
                <a16:creationId xmlns:a16="http://schemas.microsoft.com/office/drawing/2014/main" id="{12A8134C-FDA5-4AD7-B801-8FDD2199CE09}"/>
              </a:ext>
            </a:extLst>
          </p:cNvPr>
          <p:cNvSpPr/>
          <p:nvPr/>
        </p:nvSpPr>
        <p:spPr>
          <a:xfrm>
            <a:off x="3776856" y="620624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/>
        </p:nvCxnSpPr>
        <p:spPr>
          <a:xfrm>
            <a:off x="4897536" y="6222496"/>
            <a:ext cx="504056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353752" y="6093296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 </a:t>
            </a:r>
            <a:r>
              <a:rPr lang="de-DE" sz="700" dirty="0"/>
              <a:t>(siehe auch andere Übersicht)</a:t>
            </a:r>
            <a:endParaRPr lang="de-DE" sz="1000" dirty="0"/>
          </a:p>
          <a:p>
            <a:endParaRPr lang="de-DE" sz="1000" dirty="0"/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642512" y="727200"/>
            <a:ext cx="3780000" cy="506880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ussdiagramm: Zusammenführung 13"/>
          <p:cNvSpPr/>
          <p:nvPr/>
        </p:nvSpPr>
        <p:spPr>
          <a:xfrm>
            <a:off x="652064" y="571600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" name="Flussdiagramm: Zusammenführung 14"/>
          <p:cNvSpPr/>
          <p:nvPr/>
        </p:nvSpPr>
        <p:spPr>
          <a:xfrm>
            <a:off x="1105044" y="524106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" name="Flussdiagramm: Zusammenführung 15"/>
          <p:cNvSpPr/>
          <p:nvPr/>
        </p:nvSpPr>
        <p:spPr>
          <a:xfrm>
            <a:off x="1246872" y="535646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9" name="Gerade Verbindung 18"/>
          <p:cNvCxnSpPr/>
          <p:nvPr/>
        </p:nvCxnSpPr>
        <p:spPr>
          <a:xfrm>
            <a:off x="1149530" y="5098789"/>
            <a:ext cx="72000" cy="19800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H="1">
            <a:off x="1065376" y="5290324"/>
            <a:ext cx="154800" cy="124200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ussdiagramm: Zusammenführung 11">
            <a:extLst>
              <a:ext uri="{FF2B5EF4-FFF2-40B4-BE49-F238E27FC236}">
                <a16:creationId xmlns:a16="http://schemas.microsoft.com/office/drawing/2014/main" id="{0B6C10F1-5ED0-4FD7-A336-C57E6D775B0F}"/>
              </a:ext>
            </a:extLst>
          </p:cNvPr>
          <p:cNvSpPr/>
          <p:nvPr/>
        </p:nvSpPr>
        <p:spPr>
          <a:xfrm>
            <a:off x="964776" y="537981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" name="Flussdiagramm: Zusammenführung 12">
            <a:extLst>
              <a:ext uri="{FF2B5EF4-FFF2-40B4-BE49-F238E27FC236}">
                <a16:creationId xmlns:a16="http://schemas.microsoft.com/office/drawing/2014/main" id="{1A1B9157-79F3-433E-8FEF-FD24DFCA1D23}"/>
              </a:ext>
            </a:extLst>
          </p:cNvPr>
          <p:cNvSpPr/>
          <p:nvPr/>
        </p:nvSpPr>
        <p:spPr>
          <a:xfrm>
            <a:off x="820760" y="554586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954918" y="6142206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458974" y="6018662"/>
            <a:ext cx="21066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 </a:t>
            </a:r>
            <a:r>
              <a:rPr lang="de-DE" sz="700" dirty="0"/>
              <a:t>(siehe auch andere Übersicht, ohne Beleuchtung))</a:t>
            </a:r>
            <a:endParaRPr lang="de-DE" sz="1000" dirty="0"/>
          </a:p>
          <a:p>
            <a:endParaRPr lang="de-DE" sz="1000" dirty="0"/>
          </a:p>
          <a:p>
            <a:endParaRPr lang="de-DE" sz="100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2724226" y="1607332"/>
            <a:ext cx="648072" cy="126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3369382" y="1738234"/>
            <a:ext cx="5382000" cy="756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06" y="0"/>
            <a:ext cx="9144000" cy="687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932040" y="6205272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412281" y="6079825"/>
            <a:ext cx="1117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13</a:t>
            </a:r>
            <a:r>
              <a:rPr lang="de-DE" sz="700" dirty="0"/>
              <a:t> </a:t>
            </a:r>
            <a:r>
              <a:rPr lang="de-DE" sz="500" dirty="0"/>
              <a:t>(siehe auch andere Übersicht)</a:t>
            </a:r>
            <a:endParaRPr lang="de-DE" sz="800" dirty="0"/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3445750" y="2130230"/>
            <a:ext cx="5400600" cy="241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355032" y="1853450"/>
            <a:ext cx="3096344" cy="5184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ussdiagramm: Zusammenführung 15"/>
          <p:cNvSpPr/>
          <p:nvPr/>
        </p:nvSpPr>
        <p:spPr>
          <a:xfrm>
            <a:off x="8719886" y="217628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Bildschirmpräsentation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Carsten Hübner</dc:creator>
  <cp:lastModifiedBy>Hübner, Carsten</cp:lastModifiedBy>
  <cp:revision>168</cp:revision>
  <dcterms:created xsi:type="dcterms:W3CDTF">2018-11-19T10:13:46Z</dcterms:created>
  <dcterms:modified xsi:type="dcterms:W3CDTF">2020-07-27T12:14:33Z</dcterms:modified>
</cp:coreProperties>
</file>