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9" r:id="rId3"/>
    <p:sldId id="257" r:id="rId4"/>
    <p:sldId id="258" r:id="rId5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A919C-D946-4C0E-8285-768B95CAD7D2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54CD6-C151-4279-98F3-ACEFD87F718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54CD6-C151-4279-98F3-ACEFD87F7184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32F1D-A62A-4473-941F-75E22CD5304D}" type="datetimeFigureOut">
              <a:rPr lang="de-DE" smtClean="0"/>
              <a:pPr/>
              <a:t>20.07.2021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F0F70-2AF1-4511-9424-D0FB72D2FCC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482064" y="476672"/>
            <a:ext cx="4239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/>
              <a:t>Straßenübersicht Ortschaft </a:t>
            </a:r>
            <a:r>
              <a:rPr lang="de-DE" dirty="0" err="1"/>
              <a:t>Werdershausen</a:t>
            </a:r>
            <a:endParaRPr lang="de-DE" dirty="0"/>
          </a:p>
          <a:p>
            <a:pPr algn="ctr"/>
            <a:r>
              <a:rPr lang="de-DE" dirty="0"/>
              <a:t> Ortsteil </a:t>
            </a:r>
            <a:r>
              <a:rPr lang="de-DE" dirty="0" err="1"/>
              <a:t>Werdershausen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8245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Am Pfingstanger</a:t>
            </a:r>
          </a:p>
          <a:p>
            <a:pPr marL="342900" indent="-342900">
              <a:buAutoNum type="arabicPlain" startAt="2"/>
            </a:pPr>
            <a:r>
              <a:rPr lang="de-DE" dirty="0"/>
              <a:t>Amtsgarten</a:t>
            </a:r>
          </a:p>
          <a:p>
            <a:pPr marL="342900" indent="-342900">
              <a:buAutoNum type="arabicPlain" startAt="3"/>
            </a:pPr>
            <a:r>
              <a:rPr lang="de-DE" dirty="0"/>
              <a:t>Friedrichstraße</a:t>
            </a:r>
          </a:p>
          <a:p>
            <a:pPr marL="342900" indent="-342900">
              <a:buAutoNum type="arabicPlain" startAt="4"/>
            </a:pPr>
            <a:r>
              <a:rPr lang="de-DE" dirty="0"/>
              <a:t>Friedhofstraße</a:t>
            </a:r>
          </a:p>
          <a:p>
            <a:pPr marL="342900" indent="-342900">
              <a:buAutoNum type="arabicPlain" startAt="5"/>
            </a:pPr>
            <a:r>
              <a:rPr lang="de-DE" dirty="0" err="1"/>
              <a:t>Gröbziger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6"/>
            </a:pPr>
            <a:r>
              <a:rPr lang="de-DE" dirty="0"/>
              <a:t>Kälber Anger</a:t>
            </a:r>
          </a:p>
          <a:p>
            <a:pPr marL="342900" indent="-342900">
              <a:buAutoNum type="arabicPlain" startAt="7"/>
            </a:pPr>
            <a:r>
              <a:rPr lang="de-DE" dirty="0"/>
              <a:t>Lehmkuten Anger</a:t>
            </a:r>
          </a:p>
          <a:p>
            <a:pPr marL="342900" indent="-342900">
              <a:buAutoNum type="arabicPlain" startAt="7"/>
            </a:pPr>
            <a:r>
              <a:rPr lang="de-DE" dirty="0"/>
              <a:t>Neue Siedlung</a:t>
            </a:r>
          </a:p>
          <a:p>
            <a:pPr marL="342900" indent="-342900">
              <a:buAutoNum type="arabicPlain" startAt="7"/>
            </a:pPr>
            <a:r>
              <a:rPr lang="de-DE" dirty="0" err="1"/>
              <a:t>Piethener</a:t>
            </a:r>
            <a:r>
              <a:rPr lang="de-DE"/>
              <a:t> Straße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 err="1"/>
              <a:t>Schlettauer</a:t>
            </a:r>
            <a:r>
              <a:rPr lang="de-DE" dirty="0"/>
              <a:t> Straße</a:t>
            </a:r>
          </a:p>
          <a:p>
            <a:pPr marL="342900" indent="-342900">
              <a:buAutoNum type="arabicPlain" startAt="7"/>
            </a:pPr>
            <a:r>
              <a:rPr lang="de-DE" dirty="0" err="1"/>
              <a:t>Gröbziger</a:t>
            </a:r>
            <a:r>
              <a:rPr lang="de-DE" dirty="0"/>
              <a:t> Straße Bereich L 146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881073" y="6107698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385129" y="5978802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880057" y="6244627"/>
            <a:ext cx="504056" cy="0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inus 8"/>
          <p:cNvSpPr/>
          <p:nvPr/>
        </p:nvSpPr>
        <p:spPr>
          <a:xfrm>
            <a:off x="7065646" y="541804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5699822" y="6107632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6202206" y="5978246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 </a:t>
            </a:r>
            <a:endParaRPr lang="de-DE" sz="800" dirty="0"/>
          </a:p>
        </p:txBody>
      </p:sp>
      <p:sp>
        <p:nvSpPr>
          <p:cNvPr id="12" name="Textfeld 11"/>
          <p:cNvSpPr txBox="1"/>
          <p:nvPr/>
        </p:nvSpPr>
        <p:spPr>
          <a:xfrm>
            <a:off x="7148311" y="5382094"/>
            <a:ext cx="8467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Bushalte-</a:t>
            </a:r>
          </a:p>
          <a:p>
            <a:r>
              <a:rPr lang="de-DE" sz="1000" dirty="0"/>
              <a:t>stellen (LBW</a:t>
            </a:r>
          </a:p>
          <a:p>
            <a:r>
              <a:rPr lang="de-DE" sz="1000" dirty="0"/>
              <a:t>bzw. massiv)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5385539" y="6120191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14" name="Gerade Verbindung 13"/>
          <p:cNvCxnSpPr/>
          <p:nvPr/>
        </p:nvCxnSpPr>
        <p:spPr>
          <a:xfrm>
            <a:off x="4881977" y="6381328"/>
            <a:ext cx="504056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5386783" y="6257178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 </a:t>
            </a:r>
          </a:p>
        </p:txBody>
      </p:sp>
      <p:cxnSp>
        <p:nvCxnSpPr>
          <p:cNvPr id="18" name="Gerade Verbindung 17"/>
          <p:cNvCxnSpPr/>
          <p:nvPr/>
        </p:nvCxnSpPr>
        <p:spPr>
          <a:xfrm>
            <a:off x="5696010" y="6245291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198394" y="6115905"/>
            <a:ext cx="1061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 </a:t>
            </a:r>
            <a:r>
              <a:rPr lang="de-DE" sz="600" dirty="0"/>
              <a:t>(siehe auch </a:t>
            </a:r>
          </a:p>
          <a:p>
            <a:r>
              <a:rPr lang="de-DE" sz="600" dirty="0"/>
              <a:t>               andere Übersicht) </a:t>
            </a:r>
            <a:endParaRPr lang="de-DE" sz="400" dirty="0"/>
          </a:p>
        </p:txBody>
      </p:sp>
      <p:sp>
        <p:nvSpPr>
          <p:cNvPr id="20" name="Flussdiagramm: Zusammenführung 19"/>
          <p:cNvSpPr/>
          <p:nvPr/>
        </p:nvSpPr>
        <p:spPr>
          <a:xfrm>
            <a:off x="4483559" y="495869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1" name="Gerade Verbindung 20"/>
          <p:cNvCxnSpPr/>
          <p:nvPr/>
        </p:nvCxnSpPr>
        <p:spPr>
          <a:xfrm>
            <a:off x="3952949" y="2461769"/>
            <a:ext cx="144016" cy="21602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rot="-120000">
            <a:off x="4101728" y="2674008"/>
            <a:ext cx="151945" cy="33361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251354" y="2993755"/>
            <a:ext cx="216024" cy="23042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ussdiagramm: Zusammenführung 23"/>
          <p:cNvSpPr/>
          <p:nvPr/>
        </p:nvSpPr>
        <p:spPr>
          <a:xfrm>
            <a:off x="4445910" y="447379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5" name="Flussdiagramm: Zusammenführung 24"/>
          <p:cNvSpPr/>
          <p:nvPr/>
        </p:nvSpPr>
        <p:spPr>
          <a:xfrm>
            <a:off x="4397689" y="40410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6" name="Flussdiagramm: Zusammenführung 25"/>
          <p:cNvSpPr/>
          <p:nvPr/>
        </p:nvSpPr>
        <p:spPr>
          <a:xfrm>
            <a:off x="4370612" y="370549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7" name="Flussdiagramm: Zusammenführung 26"/>
          <p:cNvSpPr/>
          <p:nvPr/>
        </p:nvSpPr>
        <p:spPr>
          <a:xfrm>
            <a:off x="4336900" y="3334231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8" name="Flussdiagramm: Zusammenführung 27"/>
          <p:cNvSpPr/>
          <p:nvPr/>
        </p:nvSpPr>
        <p:spPr>
          <a:xfrm>
            <a:off x="4007414" y="27386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9" name="Gerade Verbindung 28"/>
          <p:cNvCxnSpPr/>
          <p:nvPr/>
        </p:nvCxnSpPr>
        <p:spPr>
          <a:xfrm flipV="1">
            <a:off x="3897364" y="5225801"/>
            <a:ext cx="1404000" cy="137218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ussdiagramm: Zusammenführung 30"/>
          <p:cNvSpPr/>
          <p:nvPr/>
        </p:nvSpPr>
        <p:spPr>
          <a:xfrm>
            <a:off x="3915618" y="539361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3" name="Flussdiagramm: Zusammenführung 32"/>
          <p:cNvSpPr/>
          <p:nvPr/>
        </p:nvSpPr>
        <p:spPr>
          <a:xfrm>
            <a:off x="4321357" y="521900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4" name="Flussdiagramm: Zusammenführung 33"/>
          <p:cNvSpPr/>
          <p:nvPr/>
        </p:nvSpPr>
        <p:spPr>
          <a:xfrm>
            <a:off x="4664402" y="518778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35" name="Flussdiagramm: Zusammenführung 34"/>
          <p:cNvSpPr/>
          <p:nvPr/>
        </p:nvSpPr>
        <p:spPr>
          <a:xfrm>
            <a:off x="5004048" y="514699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36" name="Gerade Verbindung 35"/>
          <p:cNvCxnSpPr/>
          <p:nvPr/>
        </p:nvCxnSpPr>
        <p:spPr>
          <a:xfrm rot="120000">
            <a:off x="3051880" y="268600"/>
            <a:ext cx="759600" cy="16344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ussdiagramm: Zusammenführung 40"/>
          <p:cNvSpPr/>
          <p:nvPr/>
        </p:nvSpPr>
        <p:spPr>
          <a:xfrm>
            <a:off x="3452120" y="3127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42" name="Flussdiagramm: Zusammenführung 41"/>
          <p:cNvSpPr/>
          <p:nvPr/>
        </p:nvSpPr>
        <p:spPr>
          <a:xfrm>
            <a:off x="3080152" y="2805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43" name="Gerade Verbindung 42"/>
          <p:cNvCxnSpPr/>
          <p:nvPr/>
        </p:nvCxnSpPr>
        <p:spPr>
          <a:xfrm rot="-780000">
            <a:off x="4151172" y="1089201"/>
            <a:ext cx="135601" cy="2151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 rot="-60000">
            <a:off x="3008030" y="1367895"/>
            <a:ext cx="846695" cy="53491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50"/>
          <p:cNvCxnSpPr/>
          <p:nvPr/>
        </p:nvCxnSpPr>
        <p:spPr>
          <a:xfrm flipV="1">
            <a:off x="3851920" y="1844824"/>
            <a:ext cx="122400" cy="4453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lussdiagramm: Zusammenführung 52"/>
          <p:cNvSpPr/>
          <p:nvPr/>
        </p:nvSpPr>
        <p:spPr>
          <a:xfrm>
            <a:off x="3605041" y="183079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54" name="Gerade Verbindung 53"/>
          <p:cNvCxnSpPr/>
          <p:nvPr/>
        </p:nvCxnSpPr>
        <p:spPr>
          <a:xfrm rot="360000">
            <a:off x="3666751" y="2546191"/>
            <a:ext cx="144016" cy="27478"/>
          </a:xfrm>
          <a:prstGeom prst="line">
            <a:avLst/>
          </a:prstGeom>
          <a:ln w="152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55"/>
          <p:cNvCxnSpPr/>
          <p:nvPr/>
        </p:nvCxnSpPr>
        <p:spPr>
          <a:xfrm rot="-360000">
            <a:off x="3453532" y="2792148"/>
            <a:ext cx="270000" cy="15235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 Verbindung 60"/>
          <p:cNvCxnSpPr/>
          <p:nvPr/>
        </p:nvCxnSpPr>
        <p:spPr>
          <a:xfrm rot="-420000">
            <a:off x="3408652" y="2587344"/>
            <a:ext cx="31235" cy="22943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65"/>
          <p:cNvCxnSpPr/>
          <p:nvPr/>
        </p:nvCxnSpPr>
        <p:spPr>
          <a:xfrm rot="360000">
            <a:off x="3331034" y="2474183"/>
            <a:ext cx="72008" cy="1188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rot="-660000">
            <a:off x="3257143" y="2357295"/>
            <a:ext cx="71614" cy="12567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rot="-720000">
            <a:off x="3105563" y="2260042"/>
            <a:ext cx="129600" cy="123369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 Verbindung 76"/>
          <p:cNvCxnSpPr/>
          <p:nvPr/>
        </p:nvCxnSpPr>
        <p:spPr>
          <a:xfrm>
            <a:off x="2807342" y="2107611"/>
            <a:ext cx="291600" cy="1728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 flipV="1">
            <a:off x="2771800" y="2257237"/>
            <a:ext cx="288032" cy="380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V="1">
            <a:off x="2566996" y="2260964"/>
            <a:ext cx="216023" cy="2478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 rot="180000">
            <a:off x="2830712" y="2271231"/>
            <a:ext cx="594770" cy="37409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>
            <a:off x="3320736" y="2880986"/>
            <a:ext cx="406800" cy="72008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90"/>
          <p:cNvCxnSpPr/>
          <p:nvPr/>
        </p:nvCxnSpPr>
        <p:spPr>
          <a:xfrm rot="480000" flipH="1">
            <a:off x="3381524" y="2644405"/>
            <a:ext cx="1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rot="180000" flipH="1">
            <a:off x="3244041" y="2863234"/>
            <a:ext cx="72007" cy="720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rot="-540000" flipH="1">
            <a:off x="3307132" y="2789343"/>
            <a:ext cx="72008" cy="7200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flipV="1">
            <a:off x="3245924" y="2906231"/>
            <a:ext cx="216023" cy="2478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 rot="180000" flipV="1">
            <a:off x="3195433" y="2927749"/>
            <a:ext cx="46762" cy="14682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/>
          <p:nvPr/>
        </p:nvCxnSpPr>
        <p:spPr>
          <a:xfrm rot="-360000">
            <a:off x="3370073" y="2791818"/>
            <a:ext cx="270000" cy="15235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flipV="1">
            <a:off x="3289882" y="2778123"/>
            <a:ext cx="108000" cy="14662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Gerade Verbindung 110"/>
          <p:cNvCxnSpPr/>
          <p:nvPr/>
        </p:nvCxnSpPr>
        <p:spPr>
          <a:xfrm rot="480000" flipH="1">
            <a:off x="3396234" y="2677365"/>
            <a:ext cx="1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Gerade Verbindung 111"/>
          <p:cNvCxnSpPr/>
          <p:nvPr/>
        </p:nvCxnSpPr>
        <p:spPr>
          <a:xfrm>
            <a:off x="3417067" y="2713608"/>
            <a:ext cx="5230" cy="14261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/>
          <p:nvPr/>
        </p:nvCxnSpPr>
        <p:spPr>
          <a:xfrm rot="660000" flipV="1">
            <a:off x="3344023" y="2844486"/>
            <a:ext cx="147857" cy="12671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Gerade Verbindung 115"/>
          <p:cNvCxnSpPr/>
          <p:nvPr/>
        </p:nvCxnSpPr>
        <p:spPr>
          <a:xfrm flipV="1">
            <a:off x="3120620" y="3071766"/>
            <a:ext cx="72008" cy="288031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Gerade Verbindung 118"/>
          <p:cNvCxnSpPr/>
          <p:nvPr/>
        </p:nvCxnSpPr>
        <p:spPr>
          <a:xfrm rot="780000" flipV="1">
            <a:off x="3104712" y="3356070"/>
            <a:ext cx="0" cy="144016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Gerade Verbindung 121"/>
          <p:cNvCxnSpPr/>
          <p:nvPr/>
        </p:nvCxnSpPr>
        <p:spPr>
          <a:xfrm flipV="1">
            <a:off x="3087882" y="3494475"/>
            <a:ext cx="0" cy="20880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Gerade Verbindung 123"/>
          <p:cNvCxnSpPr/>
          <p:nvPr/>
        </p:nvCxnSpPr>
        <p:spPr>
          <a:xfrm>
            <a:off x="2977526" y="3684294"/>
            <a:ext cx="107582" cy="5373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Flussdiagramm: Zusammenführung 125"/>
          <p:cNvSpPr/>
          <p:nvPr/>
        </p:nvSpPr>
        <p:spPr>
          <a:xfrm>
            <a:off x="3048612" y="371142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7" name="Flussdiagramm: Zusammenführung 126"/>
          <p:cNvSpPr/>
          <p:nvPr/>
        </p:nvSpPr>
        <p:spPr>
          <a:xfrm>
            <a:off x="3247806" y="29408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8" name="Flussdiagramm: Zusammenführung 127"/>
          <p:cNvSpPr/>
          <p:nvPr/>
        </p:nvSpPr>
        <p:spPr>
          <a:xfrm>
            <a:off x="3150988" y="23488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9" name="Flussdiagramm: Zusammenführung 128"/>
          <p:cNvSpPr/>
          <p:nvPr/>
        </p:nvSpPr>
        <p:spPr>
          <a:xfrm>
            <a:off x="2827950" y="22048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68" name="Gerade Verbindung 67"/>
          <p:cNvCxnSpPr/>
          <p:nvPr/>
        </p:nvCxnSpPr>
        <p:spPr>
          <a:xfrm>
            <a:off x="4917410" y="1782340"/>
            <a:ext cx="360040" cy="34164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lussdiagramm: Zusammenführung 70"/>
          <p:cNvSpPr/>
          <p:nvPr/>
        </p:nvSpPr>
        <p:spPr>
          <a:xfrm>
            <a:off x="5234936" y="460847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4" name="Flussdiagramm: Zusammenführung 73"/>
          <p:cNvSpPr/>
          <p:nvPr/>
        </p:nvSpPr>
        <p:spPr>
          <a:xfrm>
            <a:off x="5191161" y="417551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6" name="Flussdiagramm: Zusammenführung 75"/>
          <p:cNvSpPr/>
          <p:nvPr/>
        </p:nvSpPr>
        <p:spPr>
          <a:xfrm>
            <a:off x="5099866" y="33135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8" name="Flussdiagramm: Zusammenführung 77"/>
          <p:cNvSpPr/>
          <p:nvPr/>
        </p:nvSpPr>
        <p:spPr>
          <a:xfrm>
            <a:off x="4912414" y="25649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0" name="Flussdiagramm: Zusammenführung 79"/>
          <p:cNvSpPr/>
          <p:nvPr/>
        </p:nvSpPr>
        <p:spPr>
          <a:xfrm>
            <a:off x="4862413" y="20894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2" name="Flussdiagramm: Zusammenführung 81"/>
          <p:cNvSpPr/>
          <p:nvPr/>
        </p:nvSpPr>
        <p:spPr>
          <a:xfrm>
            <a:off x="5148064" y="375732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6" name="Flussdiagramm: Zusammenführung 85"/>
          <p:cNvSpPr/>
          <p:nvPr/>
        </p:nvSpPr>
        <p:spPr>
          <a:xfrm>
            <a:off x="3744906" y="3326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7" name="Flussdiagramm: Zusammenführung 86"/>
          <p:cNvSpPr/>
          <p:nvPr/>
        </p:nvSpPr>
        <p:spPr>
          <a:xfrm>
            <a:off x="3400724" y="25754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8" name="Flussdiagramm: Zusammenführung 87"/>
          <p:cNvSpPr/>
          <p:nvPr/>
        </p:nvSpPr>
        <p:spPr>
          <a:xfrm>
            <a:off x="3142412" y="32744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89" name="Flussdiagramm: Zusammenführung 88"/>
          <p:cNvSpPr/>
          <p:nvPr/>
        </p:nvSpPr>
        <p:spPr>
          <a:xfrm>
            <a:off x="2843808" y="37223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90" name="Gerade Verbindung 89"/>
          <p:cNvCxnSpPr/>
          <p:nvPr/>
        </p:nvCxnSpPr>
        <p:spPr>
          <a:xfrm flipV="1">
            <a:off x="4111284" y="1628800"/>
            <a:ext cx="4838400" cy="14401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Flussdiagramm: Zusammenführung 96"/>
          <p:cNvSpPr/>
          <p:nvPr/>
        </p:nvSpPr>
        <p:spPr>
          <a:xfrm>
            <a:off x="4860032" y="165913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98" name="Flussdiagramm: Zusammenführung 97"/>
          <p:cNvSpPr/>
          <p:nvPr/>
        </p:nvSpPr>
        <p:spPr>
          <a:xfrm>
            <a:off x="4416652" y="16721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84" name="Gerade Verbindung 83"/>
          <p:cNvCxnSpPr/>
          <p:nvPr/>
        </p:nvCxnSpPr>
        <p:spPr>
          <a:xfrm>
            <a:off x="5694390" y="6381328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feld 91"/>
          <p:cNvSpPr txBox="1"/>
          <p:nvPr/>
        </p:nvSpPr>
        <p:spPr>
          <a:xfrm>
            <a:off x="6199774" y="6261015"/>
            <a:ext cx="3449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10 </a:t>
            </a:r>
            <a:endParaRPr lang="de-DE" sz="800" dirty="0"/>
          </a:p>
        </p:txBody>
      </p:sp>
      <p:cxnSp>
        <p:nvCxnSpPr>
          <p:cNvPr id="93" name="Gerade Verbindung 92"/>
          <p:cNvCxnSpPr/>
          <p:nvPr/>
        </p:nvCxnSpPr>
        <p:spPr>
          <a:xfrm flipV="1">
            <a:off x="1475656" y="5769320"/>
            <a:ext cx="2304256" cy="216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 flipH="1" flipV="1">
            <a:off x="783792" y="5869304"/>
            <a:ext cx="694800" cy="1164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lussdiagramm: Zusammenführung 103"/>
          <p:cNvSpPr/>
          <p:nvPr/>
        </p:nvSpPr>
        <p:spPr>
          <a:xfrm>
            <a:off x="3669384" y="563303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5" name="Flussdiagramm: Zusammenführung 104"/>
          <p:cNvSpPr/>
          <p:nvPr/>
        </p:nvSpPr>
        <p:spPr>
          <a:xfrm>
            <a:off x="3304072" y="56895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6" name="Flussdiagramm: Zusammenführung 105"/>
          <p:cNvSpPr/>
          <p:nvPr/>
        </p:nvSpPr>
        <p:spPr>
          <a:xfrm>
            <a:off x="2951760" y="572295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09" name="Flussdiagramm: Zusammenführung 108"/>
          <p:cNvSpPr/>
          <p:nvPr/>
        </p:nvSpPr>
        <p:spPr>
          <a:xfrm>
            <a:off x="2584112" y="57538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0" name="Flussdiagramm: Zusammenführung 109"/>
          <p:cNvSpPr/>
          <p:nvPr/>
        </p:nvSpPr>
        <p:spPr>
          <a:xfrm>
            <a:off x="2144336" y="58129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3" name="Flussdiagramm: Zusammenführung 112"/>
          <p:cNvSpPr/>
          <p:nvPr/>
        </p:nvSpPr>
        <p:spPr>
          <a:xfrm>
            <a:off x="1763688" y="58464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5" name="Flussdiagramm: Zusammenführung 114"/>
          <p:cNvSpPr/>
          <p:nvPr/>
        </p:nvSpPr>
        <p:spPr>
          <a:xfrm>
            <a:off x="1403648" y="601433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17" name="Gerade Verbindung 116"/>
          <p:cNvCxnSpPr/>
          <p:nvPr/>
        </p:nvCxnSpPr>
        <p:spPr>
          <a:xfrm>
            <a:off x="6597795" y="6107674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feld 117"/>
          <p:cNvSpPr txBox="1"/>
          <p:nvPr/>
        </p:nvSpPr>
        <p:spPr>
          <a:xfrm>
            <a:off x="7100179" y="5978288"/>
            <a:ext cx="7841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11</a:t>
            </a:r>
            <a:r>
              <a:rPr lang="de-DE" sz="600" dirty="0"/>
              <a:t>(siehe auch</a:t>
            </a:r>
          </a:p>
          <a:p>
            <a:r>
              <a:rPr lang="de-DE" sz="600" dirty="0"/>
              <a:t> andere Übersicht) </a:t>
            </a:r>
          </a:p>
          <a:p>
            <a:r>
              <a:rPr lang="de-DE" sz="1000" dirty="0"/>
              <a:t> </a:t>
            </a:r>
            <a:endParaRPr lang="de-DE" sz="800" dirty="0"/>
          </a:p>
        </p:txBody>
      </p:sp>
      <p:cxnSp>
        <p:nvCxnSpPr>
          <p:cNvPr id="120" name="Gerade Verbindung 119"/>
          <p:cNvCxnSpPr/>
          <p:nvPr/>
        </p:nvCxnSpPr>
        <p:spPr>
          <a:xfrm>
            <a:off x="3814788" y="164888"/>
            <a:ext cx="253156" cy="5278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Gerade Verbindung 124"/>
          <p:cNvCxnSpPr/>
          <p:nvPr/>
        </p:nvCxnSpPr>
        <p:spPr>
          <a:xfrm rot="-120000">
            <a:off x="4077369" y="711262"/>
            <a:ext cx="0" cy="86409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 flipH="1">
            <a:off x="3768036" y="1628799"/>
            <a:ext cx="311784" cy="1368153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Gerade Verbindung 134"/>
          <p:cNvCxnSpPr/>
          <p:nvPr/>
        </p:nvCxnSpPr>
        <p:spPr>
          <a:xfrm rot="-60000" flipH="1">
            <a:off x="3719780" y="3021456"/>
            <a:ext cx="66070" cy="9116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/>
          <p:nvPr/>
        </p:nvCxnSpPr>
        <p:spPr>
          <a:xfrm rot="120000">
            <a:off x="3707904" y="4005064"/>
            <a:ext cx="144016" cy="108012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/>
          <p:nvPr/>
        </p:nvCxnSpPr>
        <p:spPr>
          <a:xfrm>
            <a:off x="3835421" y="5157193"/>
            <a:ext cx="34313" cy="79208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Gerade Verbindung 143"/>
          <p:cNvCxnSpPr/>
          <p:nvPr/>
        </p:nvCxnSpPr>
        <p:spPr>
          <a:xfrm rot="180000">
            <a:off x="3864740" y="5996809"/>
            <a:ext cx="216024" cy="75600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Flussdiagramm: Zusammenführung 145"/>
          <p:cNvSpPr/>
          <p:nvPr/>
        </p:nvSpPr>
        <p:spPr>
          <a:xfrm>
            <a:off x="3726776" y="600272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7" name="Flussdiagramm: Zusammenführung 146"/>
          <p:cNvSpPr/>
          <p:nvPr/>
        </p:nvSpPr>
        <p:spPr>
          <a:xfrm>
            <a:off x="3689338" y="496416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8" name="Flussdiagramm: Zusammenführung 147"/>
          <p:cNvSpPr/>
          <p:nvPr/>
        </p:nvSpPr>
        <p:spPr>
          <a:xfrm>
            <a:off x="3600268" y="393974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9" name="Flussdiagramm: Zusammenführung 148"/>
          <p:cNvSpPr/>
          <p:nvPr/>
        </p:nvSpPr>
        <p:spPr>
          <a:xfrm>
            <a:off x="3835800" y="63932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0" name="Flussdiagramm: Zusammenführung 149"/>
          <p:cNvSpPr/>
          <p:nvPr/>
        </p:nvSpPr>
        <p:spPr>
          <a:xfrm>
            <a:off x="3649276" y="45403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1" name="Flussdiagramm: Zusammenführung 150"/>
          <p:cNvSpPr/>
          <p:nvPr/>
        </p:nvSpPr>
        <p:spPr>
          <a:xfrm>
            <a:off x="3604218" y="36230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2" name="Flussdiagramm: Zusammenführung 151"/>
          <p:cNvSpPr/>
          <p:nvPr/>
        </p:nvSpPr>
        <p:spPr>
          <a:xfrm>
            <a:off x="3620044" y="321297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3" name="Flussdiagramm: Zusammenführung 152"/>
          <p:cNvSpPr/>
          <p:nvPr/>
        </p:nvSpPr>
        <p:spPr>
          <a:xfrm>
            <a:off x="3659622" y="28165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4" name="Flussdiagramm: Zusammenführung 153"/>
          <p:cNvSpPr/>
          <p:nvPr/>
        </p:nvSpPr>
        <p:spPr>
          <a:xfrm>
            <a:off x="3705138" y="26146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5" name="Flussdiagramm: Zusammenführung 154"/>
          <p:cNvSpPr/>
          <p:nvPr/>
        </p:nvSpPr>
        <p:spPr>
          <a:xfrm>
            <a:off x="3785850" y="225312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6" name="Flussdiagramm: Zusammenführung 155"/>
          <p:cNvSpPr/>
          <p:nvPr/>
        </p:nvSpPr>
        <p:spPr>
          <a:xfrm>
            <a:off x="4079820" y="188789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7" name="Flussdiagramm: Zusammenführung 156"/>
          <p:cNvSpPr/>
          <p:nvPr/>
        </p:nvSpPr>
        <p:spPr>
          <a:xfrm>
            <a:off x="4139952" y="16644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8" name="Flussdiagramm: Zusammenführung 157"/>
          <p:cNvSpPr/>
          <p:nvPr/>
        </p:nvSpPr>
        <p:spPr>
          <a:xfrm>
            <a:off x="4164456" y="13281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9" name="Flussdiagramm: Zusammenführung 158"/>
          <p:cNvSpPr/>
          <p:nvPr/>
        </p:nvSpPr>
        <p:spPr>
          <a:xfrm>
            <a:off x="4151828" y="9324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0" name="Flussdiagramm: Zusammenführung 159"/>
          <p:cNvSpPr/>
          <p:nvPr/>
        </p:nvSpPr>
        <p:spPr>
          <a:xfrm>
            <a:off x="4056068" y="5123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1" name="Flussdiagramm: Zusammenführung 160"/>
          <p:cNvSpPr/>
          <p:nvPr/>
        </p:nvSpPr>
        <p:spPr>
          <a:xfrm>
            <a:off x="3900176" y="20051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62" name="Minus 161"/>
          <p:cNvSpPr/>
          <p:nvPr/>
        </p:nvSpPr>
        <p:spPr>
          <a:xfrm rot="6360000">
            <a:off x="3802639" y="2102414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81073" y="6162720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85129" y="6033824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 </a:t>
            </a:r>
          </a:p>
        </p:txBody>
      </p:sp>
      <p:cxnSp>
        <p:nvCxnSpPr>
          <p:cNvPr id="5" name="Gerade Verbindung 4"/>
          <p:cNvCxnSpPr/>
          <p:nvPr/>
        </p:nvCxnSpPr>
        <p:spPr>
          <a:xfrm rot="60000" flipV="1">
            <a:off x="4762418" y="2834646"/>
            <a:ext cx="864096" cy="720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180000" flipV="1">
            <a:off x="5619198" y="2791902"/>
            <a:ext cx="457654" cy="607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60000" flipV="1">
            <a:off x="6073139" y="2791902"/>
            <a:ext cx="659101" cy="192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-180000">
            <a:off x="6721524" y="2790954"/>
            <a:ext cx="252000" cy="82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4879858" y="6300578"/>
            <a:ext cx="504056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383914" y="6171682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 </a:t>
            </a:r>
          </a:p>
        </p:txBody>
      </p:sp>
      <p:cxnSp>
        <p:nvCxnSpPr>
          <p:cNvPr id="20" name="Gerade Verbindung 19"/>
          <p:cNvCxnSpPr/>
          <p:nvPr/>
        </p:nvCxnSpPr>
        <p:spPr>
          <a:xfrm>
            <a:off x="4208429" y="4252867"/>
            <a:ext cx="0" cy="28803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 rot="180000" flipH="1">
            <a:off x="4219023" y="3789040"/>
            <a:ext cx="72007" cy="47221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flipH="1">
            <a:off x="4301624" y="3327356"/>
            <a:ext cx="216023" cy="47156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60000" flipH="1">
            <a:off x="4531773" y="1491846"/>
            <a:ext cx="853501" cy="184324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5357026" y="1175566"/>
            <a:ext cx="45592" cy="33120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5804924" y="6165304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6308980" y="6033920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 </a:t>
            </a:r>
          </a:p>
        </p:txBody>
      </p:sp>
      <p:cxnSp>
        <p:nvCxnSpPr>
          <p:cNvPr id="21" name="Gerade Verbindung 20"/>
          <p:cNvCxnSpPr/>
          <p:nvPr/>
        </p:nvCxnSpPr>
        <p:spPr>
          <a:xfrm>
            <a:off x="213172" y="1130354"/>
            <a:ext cx="216024" cy="7920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428738" y="1919408"/>
            <a:ext cx="360040" cy="72008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-120000">
            <a:off x="794216" y="2634336"/>
            <a:ext cx="216024" cy="4176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5804924" y="6303163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6308980" y="6174267"/>
            <a:ext cx="2792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 </a:t>
            </a:r>
          </a:p>
        </p:txBody>
      </p:sp>
      <p:cxnSp>
        <p:nvCxnSpPr>
          <p:cNvPr id="25" name="Gerade Verbindung 24"/>
          <p:cNvCxnSpPr/>
          <p:nvPr/>
        </p:nvCxnSpPr>
        <p:spPr>
          <a:xfrm rot="60000" flipV="1">
            <a:off x="2344515" y="2879300"/>
            <a:ext cx="2332768" cy="2182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rot="60000" flipV="1">
            <a:off x="1005502" y="2873928"/>
            <a:ext cx="1342800" cy="23785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>
            <a:off x="6669803" y="6163039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7172187" y="6033653"/>
            <a:ext cx="78418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11</a:t>
            </a:r>
            <a:r>
              <a:rPr lang="de-DE" sz="600" dirty="0"/>
              <a:t>(siehe auch</a:t>
            </a:r>
          </a:p>
          <a:p>
            <a:r>
              <a:rPr lang="de-DE" sz="600" dirty="0"/>
              <a:t> andere Übersicht) </a:t>
            </a:r>
          </a:p>
          <a:p>
            <a:r>
              <a:rPr lang="de-DE" sz="1000" dirty="0"/>
              <a:t> </a:t>
            </a:r>
            <a:endParaRPr lang="de-DE" sz="800" dirty="0"/>
          </a:p>
        </p:txBody>
      </p:sp>
      <p:cxnSp>
        <p:nvCxnSpPr>
          <p:cNvPr id="34" name="Gerade Verbindung 33"/>
          <p:cNvCxnSpPr/>
          <p:nvPr/>
        </p:nvCxnSpPr>
        <p:spPr>
          <a:xfrm flipV="1">
            <a:off x="77814" y="6039102"/>
            <a:ext cx="1296144" cy="4320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V="1">
            <a:off x="1416276" y="5889148"/>
            <a:ext cx="864096" cy="14401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 flipV="1">
            <a:off x="2339752" y="5733256"/>
            <a:ext cx="792088" cy="14401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>
            <a:off x="3125902" y="5745132"/>
            <a:ext cx="72008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>
            <a:off x="3935804" y="5757008"/>
            <a:ext cx="792088" cy="14401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Minus 48"/>
          <p:cNvSpPr/>
          <p:nvPr/>
        </p:nvSpPr>
        <p:spPr>
          <a:xfrm rot="480000">
            <a:off x="4314410" y="5653816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50" name="Flussdiagramm: Zusammenführung 49"/>
          <p:cNvSpPr/>
          <p:nvPr/>
        </p:nvSpPr>
        <p:spPr>
          <a:xfrm>
            <a:off x="304962" y="62432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1" name="Flussdiagramm: Zusammenführung 50"/>
          <p:cNvSpPr/>
          <p:nvPr/>
        </p:nvSpPr>
        <p:spPr>
          <a:xfrm>
            <a:off x="539552" y="61653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2" name="Flussdiagramm: Zusammenführung 51"/>
          <p:cNvSpPr/>
          <p:nvPr/>
        </p:nvSpPr>
        <p:spPr>
          <a:xfrm>
            <a:off x="815708" y="606954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3" name="Flussdiagramm: Zusammenführung 52"/>
          <p:cNvSpPr/>
          <p:nvPr/>
        </p:nvSpPr>
        <p:spPr>
          <a:xfrm>
            <a:off x="1145306" y="59374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4" name="Flussdiagramm: Zusammenführung 53"/>
          <p:cNvSpPr/>
          <p:nvPr/>
        </p:nvSpPr>
        <p:spPr>
          <a:xfrm>
            <a:off x="2003464" y="580526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5" name="Flussdiagramm: Zusammenführung 54"/>
          <p:cNvSpPr/>
          <p:nvPr/>
        </p:nvSpPr>
        <p:spPr>
          <a:xfrm>
            <a:off x="2356814" y="573325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6" name="Flussdiagramm: Zusammenführung 55"/>
          <p:cNvSpPr/>
          <p:nvPr/>
        </p:nvSpPr>
        <p:spPr>
          <a:xfrm>
            <a:off x="2843808" y="566124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7" name="Flussdiagramm: Zusammenführung 56"/>
          <p:cNvSpPr/>
          <p:nvPr/>
        </p:nvSpPr>
        <p:spPr>
          <a:xfrm>
            <a:off x="3131840" y="56374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8" name="Flussdiagramm: Zusammenführung 57"/>
          <p:cNvSpPr/>
          <p:nvPr/>
        </p:nvSpPr>
        <p:spPr>
          <a:xfrm>
            <a:off x="3437686" y="563080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59" name="Flussdiagramm: Zusammenführung 58"/>
          <p:cNvSpPr/>
          <p:nvPr/>
        </p:nvSpPr>
        <p:spPr>
          <a:xfrm>
            <a:off x="3803664" y="56129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0" name="Flussdiagramm: Zusammenführung 59"/>
          <p:cNvSpPr/>
          <p:nvPr/>
        </p:nvSpPr>
        <p:spPr>
          <a:xfrm>
            <a:off x="3984060" y="564937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1" name="Flussdiagramm: Zusammenführung 60"/>
          <p:cNvSpPr/>
          <p:nvPr/>
        </p:nvSpPr>
        <p:spPr>
          <a:xfrm>
            <a:off x="4266154" y="569093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2" name="Minus 8">
            <a:extLst>
              <a:ext uri="{FF2B5EF4-FFF2-40B4-BE49-F238E27FC236}">
                <a16:creationId xmlns:a16="http://schemas.microsoft.com/office/drawing/2014/main" id="{B20A6C38-2E3F-4F10-A96D-DF95A8AB152E}"/>
              </a:ext>
            </a:extLst>
          </p:cNvPr>
          <p:cNvSpPr/>
          <p:nvPr/>
        </p:nvSpPr>
        <p:spPr>
          <a:xfrm>
            <a:off x="7021256" y="5418043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CE628760-6514-4470-87F8-31908C8A21F0}"/>
              </a:ext>
            </a:extLst>
          </p:cNvPr>
          <p:cNvSpPr txBox="1"/>
          <p:nvPr/>
        </p:nvSpPr>
        <p:spPr>
          <a:xfrm>
            <a:off x="7103921" y="5382094"/>
            <a:ext cx="84670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Bushalte-</a:t>
            </a:r>
          </a:p>
          <a:p>
            <a:r>
              <a:rPr lang="de-DE" sz="1000" dirty="0"/>
              <a:t>stellen (LBW</a:t>
            </a:r>
          </a:p>
          <a:p>
            <a:r>
              <a:rPr lang="de-DE" sz="1000" dirty="0"/>
              <a:t>bzw. massiv)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860032" y="6210619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362416" y="6081233"/>
            <a:ext cx="12346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 </a:t>
            </a:r>
            <a:r>
              <a:rPr lang="de-DE" sz="600" dirty="0"/>
              <a:t>(siehe auch andere Übersicht) </a:t>
            </a:r>
            <a:endParaRPr lang="de-DE" sz="400" dirty="0"/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201182" y="3322320"/>
            <a:ext cx="2736304" cy="28803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flipV="1">
            <a:off x="2932780" y="3131764"/>
            <a:ext cx="1728192" cy="18973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-60000" flipV="1">
            <a:off x="4657724" y="3006156"/>
            <a:ext cx="1296144" cy="11772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-60000" flipV="1">
            <a:off x="5944224" y="2918808"/>
            <a:ext cx="716008" cy="718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flipV="1">
            <a:off x="6655350" y="2756384"/>
            <a:ext cx="1510912" cy="15629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>
            <a:off x="8388424" y="2815495"/>
            <a:ext cx="434294" cy="271873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-300000">
            <a:off x="8249857" y="2751622"/>
            <a:ext cx="144016" cy="7200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600000" flipV="1">
            <a:off x="8164904" y="2752915"/>
            <a:ext cx="86400" cy="12552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ussdiagramm: Zusammenführung 27"/>
          <p:cNvSpPr/>
          <p:nvPr/>
        </p:nvSpPr>
        <p:spPr>
          <a:xfrm>
            <a:off x="331249" y="350577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29" name="Flussdiagramm: Zusammenführung 28"/>
          <p:cNvSpPr/>
          <p:nvPr/>
        </p:nvSpPr>
        <p:spPr>
          <a:xfrm>
            <a:off x="637751" y="347423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Bildschirmpräsentation (4:3)</PresentationFormat>
  <Paragraphs>42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81</cp:revision>
  <cp:lastPrinted>2020-07-27T06:44:58Z</cp:lastPrinted>
  <dcterms:created xsi:type="dcterms:W3CDTF">2019-12-10T07:57:23Z</dcterms:created>
  <dcterms:modified xsi:type="dcterms:W3CDTF">2021-07-20T11:09:10Z</dcterms:modified>
</cp:coreProperties>
</file>