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FE0CE-FB3B-4729-B368-00EABC4D859F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3AC8-F754-43AD-88DF-7604E0FFDA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33AC8-F754-43AD-88DF-7604E0FFDABB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9229-2DAA-4683-B134-5F3BB631A5B2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56C1-C656-4FF7-9F27-FF8D4C8C2E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07704" y="620688"/>
            <a:ext cx="511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Riesdorf</a:t>
            </a:r>
            <a:r>
              <a:rPr lang="de-DE" dirty="0"/>
              <a:t> Ortsteil </a:t>
            </a:r>
            <a:r>
              <a:rPr lang="de-DE" dirty="0" err="1"/>
              <a:t>Riesdorf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Mittelfeld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Bosdorfer</a:t>
            </a:r>
            <a:r>
              <a:rPr lang="de-DE" dirty="0"/>
              <a:t> Marke</a:t>
            </a:r>
          </a:p>
          <a:p>
            <a:pPr marL="342900" indent="-342900">
              <a:buAutoNum type="arabicPlain" startAt="4"/>
            </a:pPr>
            <a:r>
              <a:rPr lang="de-DE" dirty="0"/>
              <a:t>Weg von </a:t>
            </a:r>
            <a:r>
              <a:rPr lang="de-DE" dirty="0" err="1"/>
              <a:t>Riesdorf</a:t>
            </a:r>
            <a:r>
              <a:rPr lang="de-DE" dirty="0"/>
              <a:t> nach </a:t>
            </a:r>
            <a:r>
              <a:rPr lang="de-DE" dirty="0" err="1"/>
              <a:t>Lennewitz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 err="1"/>
              <a:t>Oberfeld</a:t>
            </a:r>
            <a:endParaRPr lang="de-DE" dirty="0"/>
          </a:p>
          <a:p>
            <a:pPr marL="342900" indent="-342900">
              <a:buAutoNum type="arabicPlain" startAt="6"/>
            </a:pPr>
            <a:r>
              <a:rPr lang="de-DE" dirty="0"/>
              <a:t>Dorfstraße Bereich </a:t>
            </a:r>
            <a:r>
              <a:rPr lang="de-DE"/>
              <a:t>K 2076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7943" y="6138201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91999" y="600930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6927" y="6276005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90463" y="6161705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886927" y="6426233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6752920" y="6141776"/>
            <a:ext cx="504056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7259196" y="602215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6753111" y="6286880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7253713" y="6170877"/>
            <a:ext cx="7681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6 </a:t>
            </a:r>
            <a:r>
              <a:rPr lang="de-DE" sz="600" dirty="0"/>
              <a:t>(GW an K 2076)</a:t>
            </a:r>
          </a:p>
        </p:txBody>
      </p:sp>
      <p:sp>
        <p:nvSpPr>
          <p:cNvPr id="16" name="Minus 15"/>
          <p:cNvSpPr/>
          <p:nvPr/>
        </p:nvSpPr>
        <p:spPr>
          <a:xfrm>
            <a:off x="5292080" y="505978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5403239" y="5013176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390758" y="6301983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</a:p>
        </p:txBody>
      </p:sp>
      <p:cxnSp>
        <p:nvCxnSpPr>
          <p:cNvPr id="19" name="Gerade Verbindung 18"/>
          <p:cNvCxnSpPr/>
          <p:nvPr/>
        </p:nvCxnSpPr>
        <p:spPr>
          <a:xfrm rot="420000">
            <a:off x="3766942" y="3742295"/>
            <a:ext cx="58320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3792951" y="2259506"/>
            <a:ext cx="0" cy="1008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-120000" flipH="1">
            <a:off x="3784050" y="3212976"/>
            <a:ext cx="16660" cy="504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962076" y="2336975"/>
            <a:ext cx="216024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V="1">
            <a:off x="971600" y="1966488"/>
            <a:ext cx="72008" cy="403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180000" flipH="1" flipV="1">
            <a:off x="753100" y="2095614"/>
            <a:ext cx="224408" cy="2452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V="1">
            <a:off x="971600" y="2348880"/>
            <a:ext cx="0" cy="126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-360000" flipH="1">
            <a:off x="755576" y="2369570"/>
            <a:ext cx="2160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20000" flipH="1">
            <a:off x="688634" y="2365162"/>
            <a:ext cx="63032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rot="-840000" flipH="1">
            <a:off x="640389" y="2425363"/>
            <a:ext cx="50400" cy="3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V="1">
            <a:off x="505640" y="2459562"/>
            <a:ext cx="144016" cy="10081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V="1">
            <a:off x="506218" y="3465293"/>
            <a:ext cx="0" cy="75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rot="-120000">
            <a:off x="971600" y="3256412"/>
            <a:ext cx="1008112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513361" y="3573016"/>
            <a:ext cx="79208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V="1">
            <a:off x="1192386" y="3314135"/>
            <a:ext cx="129730" cy="27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1300109" y="3573016"/>
            <a:ext cx="7200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V="1">
            <a:off x="1941038" y="3368897"/>
            <a:ext cx="0" cy="216024"/>
          </a:xfrm>
          <a:prstGeom prst="line">
            <a:avLst/>
          </a:prstGeom>
          <a:ln w="952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rot="300000" flipH="1" flipV="1">
            <a:off x="1963045" y="2378030"/>
            <a:ext cx="2381" cy="3285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-180000" flipV="1">
            <a:off x="1966366" y="2699371"/>
            <a:ext cx="0" cy="68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>
            <a:off x="1962467" y="3387413"/>
            <a:ext cx="1164611" cy="463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 rot="60000">
            <a:off x="2020181" y="3581100"/>
            <a:ext cx="126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flipV="1">
            <a:off x="2227267" y="3388523"/>
            <a:ext cx="0" cy="180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flipV="1">
            <a:off x="2507578" y="3182023"/>
            <a:ext cx="0" cy="39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2327269" y="3486722"/>
            <a:ext cx="720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rot="1020000" flipV="1">
            <a:off x="2253688" y="3469972"/>
            <a:ext cx="67901" cy="10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rot="-240000" flipV="1">
            <a:off x="3287761" y="3575706"/>
            <a:ext cx="0" cy="208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>
            <a:off x="3124697" y="3436143"/>
            <a:ext cx="126000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rot="-180000">
            <a:off x="3309156" y="3575035"/>
            <a:ext cx="471600" cy="14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180000" flipV="1">
            <a:off x="3241944" y="3368897"/>
            <a:ext cx="10592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>
            <a:off x="3640658" y="2725587"/>
            <a:ext cx="144016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 rot="300000" flipV="1">
            <a:off x="3357363" y="3136197"/>
            <a:ext cx="218092" cy="248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120"/>
          <p:cNvCxnSpPr/>
          <p:nvPr/>
        </p:nvCxnSpPr>
        <p:spPr>
          <a:xfrm flipV="1">
            <a:off x="3582936" y="2819602"/>
            <a:ext cx="64535" cy="33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 rot="1320000" flipH="1" flipV="1">
            <a:off x="3592427" y="2742254"/>
            <a:ext cx="72008" cy="7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rot="600000">
            <a:off x="3484737" y="2571769"/>
            <a:ext cx="172679" cy="1419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rot="360000">
            <a:off x="3363953" y="2483372"/>
            <a:ext cx="14401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rot="-180000">
            <a:off x="3117934" y="2399460"/>
            <a:ext cx="252000" cy="860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flipH="1">
            <a:off x="3419872" y="2380411"/>
            <a:ext cx="3600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rot="-600000" flipH="1">
            <a:off x="3273452" y="2389828"/>
            <a:ext cx="154800" cy="399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 flipH="1">
            <a:off x="2906292" y="2408983"/>
            <a:ext cx="15244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 rot="900000" flipH="1">
            <a:off x="2758606" y="2457181"/>
            <a:ext cx="15244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 rot="2160000" flipH="1">
            <a:off x="2596409" y="2456636"/>
            <a:ext cx="152448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flipH="1" flipV="1">
            <a:off x="2462339" y="2382792"/>
            <a:ext cx="133681" cy="958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 flipV="1">
            <a:off x="2881904" y="3417095"/>
            <a:ext cx="0" cy="172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flipV="1">
            <a:off x="3112214" y="3421645"/>
            <a:ext cx="0" cy="172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 flipV="1">
            <a:off x="3274138" y="3424026"/>
            <a:ext cx="0" cy="172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ussdiagramm: Zusammenführung 61"/>
          <p:cNvSpPr/>
          <p:nvPr/>
        </p:nvSpPr>
        <p:spPr>
          <a:xfrm>
            <a:off x="3653232" y="26499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3" name="Flussdiagramm: Zusammenführung 62"/>
          <p:cNvSpPr/>
          <p:nvPr/>
        </p:nvSpPr>
        <p:spPr>
          <a:xfrm>
            <a:off x="3405200" y="24122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4" name="Flussdiagramm: Zusammenführung 63"/>
          <p:cNvSpPr/>
          <p:nvPr/>
        </p:nvSpPr>
        <p:spPr>
          <a:xfrm>
            <a:off x="3199514" y="23402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2966154" y="23115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2549772" y="23012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2776134" y="23055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2126392" y="22812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1691680" y="22638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1288300" y="22465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1033270" y="22395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1013270" y="285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1000268" y="31713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7" name="Gerade Verbindung 76"/>
          <p:cNvCxnSpPr/>
          <p:nvPr/>
        </p:nvCxnSpPr>
        <p:spPr>
          <a:xfrm rot="-60000">
            <a:off x="513548" y="4544786"/>
            <a:ext cx="900000" cy="108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ussdiagramm: Zusammenführung 79"/>
          <p:cNvSpPr/>
          <p:nvPr/>
        </p:nvSpPr>
        <p:spPr>
          <a:xfrm>
            <a:off x="611560" y="44414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905596" y="44787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4" name="Flussdiagramm: Zusammenführung 83"/>
          <p:cNvSpPr/>
          <p:nvPr/>
        </p:nvSpPr>
        <p:spPr>
          <a:xfrm>
            <a:off x="1187624" y="31869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5" name="Flussdiagramm: Zusammenführung 84"/>
          <p:cNvSpPr/>
          <p:nvPr/>
        </p:nvSpPr>
        <p:spPr>
          <a:xfrm>
            <a:off x="1399314" y="33873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7" name="Flussdiagramm: Zusammenführung 86"/>
          <p:cNvSpPr/>
          <p:nvPr/>
        </p:nvSpPr>
        <p:spPr>
          <a:xfrm>
            <a:off x="1742410" y="34506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745238" y="36666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2266074" y="342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0" name="Flussdiagramm: Zusammenführung 89"/>
          <p:cNvSpPr/>
          <p:nvPr/>
        </p:nvSpPr>
        <p:spPr>
          <a:xfrm>
            <a:off x="2544444" y="344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2" name="Flussdiagramm: Zusammenführung 91"/>
          <p:cNvSpPr/>
          <p:nvPr/>
        </p:nvSpPr>
        <p:spPr>
          <a:xfrm>
            <a:off x="3694902" y="35927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Minus 93"/>
          <p:cNvSpPr/>
          <p:nvPr/>
        </p:nvSpPr>
        <p:spPr>
          <a:xfrm>
            <a:off x="1119950" y="328498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96" name="Flussdiagramm: Zusammenführung 95"/>
          <p:cNvSpPr/>
          <p:nvPr/>
        </p:nvSpPr>
        <p:spPr>
          <a:xfrm>
            <a:off x="4282730" y="39425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7" name="Gerade Verbindung 96"/>
          <p:cNvCxnSpPr/>
          <p:nvPr/>
        </p:nvCxnSpPr>
        <p:spPr>
          <a:xfrm flipV="1">
            <a:off x="1040077" y="77791"/>
            <a:ext cx="3531" cy="1890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ussdiagramm: Zusammenführung 103"/>
          <p:cNvSpPr/>
          <p:nvPr/>
        </p:nvSpPr>
        <p:spPr>
          <a:xfrm>
            <a:off x="908042" y="18709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07" name="Gerade Verbindung 106"/>
          <p:cNvCxnSpPr/>
          <p:nvPr/>
        </p:nvCxnSpPr>
        <p:spPr>
          <a:xfrm rot="240000">
            <a:off x="89761" y="2071817"/>
            <a:ext cx="66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>
            <a:off x="4351212" y="3961634"/>
            <a:ext cx="4514400" cy="38667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flipH="1">
            <a:off x="473154" y="4215719"/>
            <a:ext cx="36262" cy="85263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lussdiagramm: Zusammenführung 100"/>
          <p:cNvSpPr/>
          <p:nvPr/>
        </p:nvSpPr>
        <p:spPr>
          <a:xfrm>
            <a:off x="552709" y="37104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2" name="Flussdiagramm: Zusammenführung 101"/>
          <p:cNvSpPr/>
          <p:nvPr/>
        </p:nvSpPr>
        <p:spPr>
          <a:xfrm>
            <a:off x="539552" y="40770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530498" y="43334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>
            <a:extLst>
              <a:ext uri="{FF2B5EF4-FFF2-40B4-BE49-F238E27FC236}">
                <a16:creationId xmlns:a16="http://schemas.microsoft.com/office/drawing/2014/main" id="{DB9E30F4-7EEC-46E6-BE36-42913F01BCF7}"/>
              </a:ext>
            </a:extLst>
          </p:cNvPr>
          <p:cNvSpPr/>
          <p:nvPr/>
        </p:nvSpPr>
        <p:spPr>
          <a:xfrm>
            <a:off x="2750004" y="34396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6"/>
          <p:cNvCxnSpPr/>
          <p:nvPr/>
        </p:nvCxnSpPr>
        <p:spPr>
          <a:xfrm>
            <a:off x="4886927" y="6151308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90463" y="6037008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8" name="Gerade Verbindung 17"/>
          <p:cNvCxnSpPr/>
          <p:nvPr/>
        </p:nvCxnSpPr>
        <p:spPr>
          <a:xfrm rot="60000" flipV="1">
            <a:off x="1337162" y="5075197"/>
            <a:ext cx="2804400" cy="2160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ssdiagramm: Zusammenführung 20"/>
          <p:cNvSpPr/>
          <p:nvPr/>
        </p:nvSpPr>
        <p:spPr>
          <a:xfrm>
            <a:off x="1341166" y="51566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2" name="Gerade Verbindung 21"/>
          <p:cNvCxnSpPr/>
          <p:nvPr/>
        </p:nvCxnSpPr>
        <p:spPr>
          <a:xfrm flipH="1" flipV="1">
            <a:off x="1198748" y="338594"/>
            <a:ext cx="60884" cy="478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4886927" y="6313411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5390758" y="6189161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6660232" y="6151709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7146917" y="602468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5" name="Gerade Verbindung 14"/>
          <p:cNvCxnSpPr/>
          <p:nvPr/>
        </p:nvCxnSpPr>
        <p:spPr>
          <a:xfrm flipV="1">
            <a:off x="4142128" y="4941168"/>
            <a:ext cx="2149396" cy="15129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-60000" flipV="1">
            <a:off x="6282856" y="4851824"/>
            <a:ext cx="1656000" cy="7762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Bildschirmpräsentation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71</cp:revision>
  <cp:lastPrinted>2020-07-22T09:29:21Z</cp:lastPrinted>
  <dcterms:created xsi:type="dcterms:W3CDTF">2019-03-11T12:51:45Z</dcterms:created>
  <dcterms:modified xsi:type="dcterms:W3CDTF">2020-07-22T09:55:46Z</dcterms:modified>
</cp:coreProperties>
</file>