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C33BA-95F7-4A84-B68C-CE30B85DE466}" type="datetimeFigureOut">
              <a:rPr lang="de-DE" smtClean="0"/>
              <a:pPr/>
              <a:t>05.04.2022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20CDF-3553-4AEA-81C2-73E2E35BC99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0CDF-3553-4AEA-81C2-73E2E35BC99E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A8D2-32ED-4E69-A91C-22B6EE5355BD}" type="datetimeFigureOut">
              <a:rPr lang="de-DE" smtClean="0"/>
              <a:pPr/>
              <a:t>05.04.2022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3D2B-490D-4253-84FE-4293575336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A8D2-32ED-4E69-A91C-22B6EE5355BD}" type="datetimeFigureOut">
              <a:rPr lang="de-DE" smtClean="0"/>
              <a:pPr/>
              <a:t>05.04.2022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3D2B-490D-4253-84FE-4293575336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A8D2-32ED-4E69-A91C-22B6EE5355BD}" type="datetimeFigureOut">
              <a:rPr lang="de-DE" smtClean="0"/>
              <a:pPr/>
              <a:t>05.04.2022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3D2B-490D-4253-84FE-4293575336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A8D2-32ED-4E69-A91C-22B6EE5355BD}" type="datetimeFigureOut">
              <a:rPr lang="de-DE" smtClean="0"/>
              <a:pPr/>
              <a:t>05.04.2022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3D2B-490D-4253-84FE-4293575336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A8D2-32ED-4E69-A91C-22B6EE5355BD}" type="datetimeFigureOut">
              <a:rPr lang="de-DE" smtClean="0"/>
              <a:pPr/>
              <a:t>05.04.2022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3D2B-490D-4253-84FE-4293575336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A8D2-32ED-4E69-A91C-22B6EE5355BD}" type="datetimeFigureOut">
              <a:rPr lang="de-DE" smtClean="0"/>
              <a:pPr/>
              <a:t>05.04.2022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3D2B-490D-4253-84FE-4293575336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A8D2-32ED-4E69-A91C-22B6EE5355BD}" type="datetimeFigureOut">
              <a:rPr lang="de-DE" smtClean="0"/>
              <a:pPr/>
              <a:t>05.04.2022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3D2B-490D-4253-84FE-4293575336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A8D2-32ED-4E69-A91C-22B6EE5355BD}" type="datetimeFigureOut">
              <a:rPr lang="de-DE" smtClean="0"/>
              <a:pPr/>
              <a:t>05.04.2022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3D2B-490D-4253-84FE-4293575336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A8D2-32ED-4E69-A91C-22B6EE5355BD}" type="datetimeFigureOut">
              <a:rPr lang="de-DE" smtClean="0"/>
              <a:pPr/>
              <a:t>05.04.2022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3D2B-490D-4253-84FE-4293575336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A8D2-32ED-4E69-A91C-22B6EE5355BD}" type="datetimeFigureOut">
              <a:rPr lang="de-DE" smtClean="0"/>
              <a:pPr/>
              <a:t>05.04.2022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3D2B-490D-4253-84FE-4293575336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A8D2-32ED-4E69-A91C-22B6EE5355BD}" type="datetimeFigureOut">
              <a:rPr lang="de-DE" smtClean="0"/>
              <a:pPr/>
              <a:t>05.04.2022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3D2B-490D-4253-84FE-4293575336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CA8D2-32ED-4E69-A91C-22B6EE5355BD}" type="datetimeFigureOut">
              <a:rPr lang="de-DE" smtClean="0"/>
              <a:pPr/>
              <a:t>05.04.2022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3D2B-490D-4253-84FE-4293575336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35696" y="332656"/>
            <a:ext cx="575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Straßenübersicht Ortschaft Radegast Ortsteil Stadt Radegast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922210"/>
            <a:ext cx="36338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de-DE" dirty="0"/>
              <a:t>Bahnhofstraße</a:t>
            </a:r>
          </a:p>
          <a:p>
            <a:pPr marL="342900" indent="-342900">
              <a:buAutoNum type="arabicPlain" startAt="2"/>
            </a:pPr>
            <a:r>
              <a:rPr lang="de-DE" dirty="0"/>
              <a:t>Bergbreite im </a:t>
            </a:r>
            <a:r>
              <a:rPr lang="de-DE" dirty="0" err="1"/>
              <a:t>Obergewende</a:t>
            </a:r>
            <a:endParaRPr lang="de-DE" dirty="0"/>
          </a:p>
          <a:p>
            <a:pPr marL="342900" indent="-342900">
              <a:buAutoNum type="arabicPlain" startAt="3"/>
            </a:pPr>
            <a:r>
              <a:rPr lang="de-DE" dirty="0"/>
              <a:t>Bleichwiese</a:t>
            </a:r>
          </a:p>
          <a:p>
            <a:pPr marL="342900" indent="-342900">
              <a:buAutoNum type="arabicPlain" startAt="4"/>
            </a:pPr>
            <a:r>
              <a:rPr lang="de-DE" dirty="0"/>
              <a:t>Das </a:t>
            </a:r>
            <a:r>
              <a:rPr lang="de-DE" dirty="0" err="1"/>
              <a:t>Lohfeld</a:t>
            </a:r>
            <a:endParaRPr lang="de-DE" dirty="0"/>
          </a:p>
          <a:p>
            <a:pPr marL="342900" indent="-342900">
              <a:buAutoNum type="arabicPlain" startAt="5"/>
            </a:pPr>
            <a:r>
              <a:rPr lang="de-DE" dirty="0"/>
              <a:t>Ernst-</a:t>
            </a:r>
            <a:r>
              <a:rPr lang="de-DE" dirty="0" err="1"/>
              <a:t>Thälman</a:t>
            </a:r>
            <a:r>
              <a:rPr lang="de-DE" dirty="0"/>
              <a:t>-Straße</a:t>
            </a:r>
          </a:p>
          <a:p>
            <a:pPr marL="342900" indent="-342900">
              <a:buAutoNum type="arabicPlain" startAt="6"/>
            </a:pPr>
            <a:r>
              <a:rPr lang="de-DE" dirty="0"/>
              <a:t>Franz-Ebert-Straße</a:t>
            </a:r>
          </a:p>
          <a:p>
            <a:pPr marL="342900" indent="-342900">
              <a:buAutoNum type="arabicPlain" startAt="7"/>
            </a:pPr>
            <a:r>
              <a:rPr lang="de-DE" dirty="0"/>
              <a:t>Freilandstraße</a:t>
            </a:r>
          </a:p>
          <a:p>
            <a:pPr marL="342900" indent="-342900">
              <a:buAutoNum type="arabicPlain" startAt="8"/>
            </a:pPr>
            <a:r>
              <a:rPr lang="de-DE" dirty="0"/>
              <a:t>Friedrich-Engels-Straße</a:t>
            </a:r>
          </a:p>
          <a:p>
            <a:pPr marL="342900" indent="-342900">
              <a:buAutoNum type="arabicPlain" startAt="9"/>
            </a:pPr>
            <a:r>
              <a:rPr lang="de-DE" dirty="0"/>
              <a:t>Gartenstraße</a:t>
            </a:r>
          </a:p>
          <a:p>
            <a:pPr marL="342900" indent="-342900">
              <a:buAutoNum type="arabicPlain" startAt="10"/>
            </a:pPr>
            <a:r>
              <a:rPr lang="de-DE" dirty="0"/>
              <a:t>Glück-Auf-Straße</a:t>
            </a:r>
          </a:p>
          <a:p>
            <a:pPr marL="342900" indent="-342900">
              <a:buAutoNum type="arabicPlain" startAt="11"/>
            </a:pPr>
            <a:r>
              <a:rPr lang="de-DE" dirty="0"/>
              <a:t>Karl-Liebknecht-Straße</a:t>
            </a:r>
          </a:p>
          <a:p>
            <a:pPr marL="342900" indent="-342900">
              <a:buAutoNum type="arabicPlain" startAt="12"/>
            </a:pPr>
            <a:r>
              <a:rPr lang="de-DE" dirty="0"/>
              <a:t>Karl-Marx-Straße</a:t>
            </a:r>
          </a:p>
          <a:p>
            <a:pPr marL="342900" indent="-342900">
              <a:buAutoNum type="arabicPlain" startAt="13"/>
            </a:pPr>
            <a:r>
              <a:rPr lang="de-DE" dirty="0"/>
              <a:t>Köthener Straße</a:t>
            </a:r>
          </a:p>
          <a:p>
            <a:pPr marL="342900" indent="-342900">
              <a:buAutoNum type="arabicPlain" startAt="14"/>
            </a:pPr>
            <a:r>
              <a:rPr lang="de-DE" dirty="0" err="1"/>
              <a:t>Löbersdorfer</a:t>
            </a:r>
            <a:r>
              <a:rPr lang="de-DE" dirty="0"/>
              <a:t> Straße</a:t>
            </a:r>
          </a:p>
          <a:p>
            <a:pPr marL="342900" indent="-342900">
              <a:buAutoNum type="arabicPlain" startAt="15"/>
            </a:pPr>
            <a:r>
              <a:rPr lang="de-DE" dirty="0"/>
              <a:t>Marktplatz</a:t>
            </a:r>
          </a:p>
          <a:p>
            <a:pPr marL="342900" indent="-342900">
              <a:buAutoNum type="arabicPlain" startAt="15"/>
            </a:pPr>
            <a:r>
              <a:rPr lang="de-DE" dirty="0" err="1"/>
              <a:t>Mittelste</a:t>
            </a:r>
            <a:r>
              <a:rPr lang="de-DE" dirty="0"/>
              <a:t> Breite</a:t>
            </a:r>
          </a:p>
          <a:p>
            <a:pPr marL="342900" indent="-342900">
              <a:buAutoNum type="arabicPlain" startAt="15"/>
            </a:pPr>
            <a:r>
              <a:rPr lang="de-DE" dirty="0"/>
              <a:t>Mittelstraße</a:t>
            </a:r>
          </a:p>
          <a:p>
            <a:pPr marL="342900" indent="-342900">
              <a:buAutoNum type="arabicPlain" startAt="15"/>
            </a:pPr>
            <a:r>
              <a:rPr lang="de-DE" dirty="0"/>
              <a:t>Mittelweg</a:t>
            </a:r>
          </a:p>
          <a:p>
            <a:pPr marL="342900" indent="-342900">
              <a:buAutoNum type="arabicPlain" startAt="15"/>
            </a:pPr>
            <a:r>
              <a:rPr lang="de-DE" dirty="0"/>
              <a:t>Mittelwiese</a:t>
            </a:r>
          </a:p>
          <a:p>
            <a:pPr marL="342900" indent="-342900">
              <a:buAutoNum type="arabicPlain" startAt="13"/>
            </a:pPr>
            <a:endParaRPr lang="de-DE" dirty="0"/>
          </a:p>
          <a:p>
            <a:pPr marL="342900" indent="-342900">
              <a:buAutoNum type="arabicPlain" startAt="8"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477036" y="918018"/>
            <a:ext cx="42714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dirty="0"/>
              <a:t>20	</a:t>
            </a:r>
            <a:r>
              <a:rPr lang="de-DE" dirty="0" err="1"/>
              <a:t>Postring</a:t>
            </a:r>
            <a:endParaRPr lang="de-DE" dirty="0"/>
          </a:p>
          <a:p>
            <a:pPr marL="342900" indent="-342900">
              <a:buAutoNum type="arabicPlain" startAt="21"/>
            </a:pPr>
            <a:r>
              <a:rPr lang="de-DE" dirty="0"/>
              <a:t>Rudolf-Breitscheid-Straße</a:t>
            </a:r>
          </a:p>
          <a:p>
            <a:pPr marL="342900" indent="-342900">
              <a:buAutoNum type="arabicPlain" startAt="21"/>
            </a:pPr>
            <a:r>
              <a:rPr lang="de-DE" dirty="0"/>
              <a:t>Sandberg</a:t>
            </a:r>
          </a:p>
          <a:p>
            <a:pPr marL="342900" indent="-342900">
              <a:buAutoNum type="arabicPlain" startAt="21"/>
            </a:pPr>
            <a:r>
              <a:rPr lang="de-DE" dirty="0"/>
              <a:t>Straße der Einheit</a:t>
            </a:r>
          </a:p>
          <a:p>
            <a:pPr marL="342900" indent="-342900">
              <a:buAutoNum type="arabicPlain" startAt="21"/>
            </a:pPr>
            <a:r>
              <a:rPr lang="de-DE" dirty="0"/>
              <a:t>Turmwiese</a:t>
            </a:r>
          </a:p>
          <a:p>
            <a:pPr marL="342900" indent="-342900">
              <a:buAutoNum type="arabicPlain" startAt="21"/>
            </a:pPr>
            <a:r>
              <a:rPr lang="de-DE" dirty="0"/>
              <a:t>Weg am </a:t>
            </a:r>
            <a:r>
              <a:rPr lang="de-DE" dirty="0" err="1"/>
              <a:t>Cösitzer</a:t>
            </a:r>
            <a:r>
              <a:rPr lang="de-DE" dirty="0"/>
              <a:t> Park</a:t>
            </a:r>
          </a:p>
          <a:p>
            <a:pPr marL="342900" indent="-342900">
              <a:buAutoNum type="arabicPlain" startAt="21"/>
            </a:pPr>
            <a:r>
              <a:rPr lang="de-DE" dirty="0"/>
              <a:t>Weg am Friedhof</a:t>
            </a:r>
          </a:p>
          <a:p>
            <a:pPr marL="342900" indent="-342900"/>
            <a:r>
              <a:rPr lang="de-DE" dirty="0"/>
              <a:t>27	Weg nach </a:t>
            </a:r>
            <a:r>
              <a:rPr lang="de-DE" dirty="0" err="1"/>
              <a:t>Zehmitz</a:t>
            </a:r>
            <a:endParaRPr lang="de-DE" dirty="0"/>
          </a:p>
          <a:p>
            <a:pPr marL="342900" indent="-342900"/>
            <a:r>
              <a:rPr lang="de-DE" dirty="0"/>
              <a:t>28	Weg zwischen Glück-Auf-Straße und Karl-</a:t>
            </a:r>
            <a:r>
              <a:rPr lang="de-DE" dirty="0" err="1"/>
              <a:t>Liebnecht</a:t>
            </a:r>
            <a:r>
              <a:rPr lang="de-DE" dirty="0"/>
              <a:t>-Straße</a:t>
            </a:r>
          </a:p>
          <a:p>
            <a:pPr marL="342900" indent="-342900"/>
            <a:r>
              <a:rPr lang="de-DE" dirty="0"/>
              <a:t>29	Willy-Lohmann-Straße</a:t>
            </a:r>
          </a:p>
          <a:p>
            <a:pPr marL="342900" indent="-342900"/>
            <a:r>
              <a:rPr lang="de-DE" dirty="0"/>
              <a:t>30	</a:t>
            </a:r>
            <a:r>
              <a:rPr lang="de-DE" dirty="0" err="1"/>
              <a:t>Zehmitzer</a:t>
            </a:r>
            <a:r>
              <a:rPr lang="de-DE" dirty="0"/>
              <a:t> Straße</a:t>
            </a:r>
          </a:p>
          <a:p>
            <a:pPr marL="342900" indent="-342900"/>
            <a:r>
              <a:rPr lang="de-DE" dirty="0"/>
              <a:t>31	Dessauer Straße Bereich L 142</a:t>
            </a:r>
          </a:p>
          <a:p>
            <a:pPr marL="342900" indent="-342900"/>
            <a:r>
              <a:rPr lang="de-DE" dirty="0"/>
              <a:t>32	Walther-Rathenau-Straße</a:t>
            </a:r>
          </a:p>
          <a:p>
            <a:pPr marL="342900" indent="-342900"/>
            <a:r>
              <a:rPr lang="de-DE" dirty="0"/>
              <a:t>33	Kirchplatz</a:t>
            </a:r>
          </a:p>
          <a:p>
            <a:pPr marL="342900" indent="-342900"/>
            <a:r>
              <a:rPr lang="de-DE" dirty="0"/>
              <a:t>34	</a:t>
            </a:r>
            <a:r>
              <a:rPr lang="de-DE" dirty="0" err="1"/>
              <a:t>Stumsdorfer</a:t>
            </a:r>
            <a:r>
              <a:rPr lang="de-DE" dirty="0"/>
              <a:t> Straße</a:t>
            </a:r>
          </a:p>
          <a:p>
            <a:pPr marL="342900" indent="-342900"/>
            <a:r>
              <a:rPr lang="de-DE" dirty="0"/>
              <a:t>35	Ring</a:t>
            </a:r>
          </a:p>
          <a:p>
            <a:pPr marL="342900" indent="-342900"/>
            <a:r>
              <a:rPr lang="de-DE" dirty="0"/>
              <a:t>36	</a:t>
            </a:r>
            <a:r>
              <a:rPr lang="de-DE" dirty="0" err="1"/>
              <a:t>Zörbiger</a:t>
            </a:r>
            <a:r>
              <a:rPr lang="de-DE" dirty="0"/>
              <a:t> Straße</a:t>
            </a:r>
          </a:p>
          <a:p>
            <a:pPr marL="342900" indent="-342900"/>
            <a:r>
              <a:rPr lang="de-DE" dirty="0"/>
              <a:t>37	Bahnhofstraße Bereich L 142</a:t>
            </a:r>
          </a:p>
          <a:p>
            <a:pPr marL="342900" indent="-342900">
              <a:buAutoNum type="arabicPlain" startAt="26"/>
            </a:pPr>
            <a:endParaRPr lang="de-DE" dirty="0"/>
          </a:p>
          <a:p>
            <a:pPr marL="342900" indent="-342900"/>
            <a:endParaRPr lang="de-DE" dirty="0"/>
          </a:p>
          <a:p>
            <a:pPr marL="342900" indent="-342900">
              <a:buAutoNum type="arabicPlain" startAt="8"/>
            </a:pP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>
            <a:off x="4881073" y="6117895"/>
            <a:ext cx="50405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85129" y="5997667"/>
            <a:ext cx="279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 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880057" y="6244627"/>
            <a:ext cx="50405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5724128" y="6243154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226512" y="6122436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 </a:t>
            </a:r>
            <a:endParaRPr lang="de-DE" sz="800" dirty="0"/>
          </a:p>
        </p:txBody>
      </p:sp>
      <p:sp>
        <p:nvSpPr>
          <p:cNvPr id="10" name="Textfeld 9"/>
          <p:cNvSpPr txBox="1"/>
          <p:nvPr/>
        </p:nvSpPr>
        <p:spPr>
          <a:xfrm>
            <a:off x="5388938" y="612132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4881977" y="6376042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390759" y="625189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</a:t>
            </a:r>
            <a:endParaRPr lang="de-DE" sz="800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5724128" y="6118006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226400" y="5997288"/>
            <a:ext cx="279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9 </a:t>
            </a:r>
            <a:endParaRPr lang="de-DE" sz="800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197199" y="283522"/>
            <a:ext cx="504056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99583" y="15413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26</a:t>
            </a:r>
            <a:endParaRPr lang="de-DE" sz="800" dirty="0"/>
          </a:p>
        </p:txBody>
      </p:sp>
      <p:sp>
        <p:nvSpPr>
          <p:cNvPr id="25" name="Flussdiagramm: Zusammenführung 24"/>
          <p:cNvSpPr/>
          <p:nvPr/>
        </p:nvSpPr>
        <p:spPr>
          <a:xfrm>
            <a:off x="7013448" y="52019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6" name="Gerade Verbindung 25"/>
          <p:cNvCxnSpPr/>
          <p:nvPr/>
        </p:nvCxnSpPr>
        <p:spPr>
          <a:xfrm rot="-120000" flipH="1">
            <a:off x="2294780" y="967149"/>
            <a:ext cx="72008" cy="83880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6448971" y="5291119"/>
            <a:ext cx="4392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6881582" y="4816204"/>
            <a:ext cx="601200" cy="47880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7325614" y="4932513"/>
            <a:ext cx="122531" cy="125856"/>
          </a:xfrm>
          <a:prstGeom prst="line">
            <a:avLst/>
          </a:prstGeom>
          <a:ln w="1206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5100000" flipH="1">
            <a:off x="7423650" y="4872575"/>
            <a:ext cx="67799" cy="64800"/>
          </a:xfrm>
          <a:prstGeom prst="line">
            <a:avLst/>
          </a:prstGeom>
          <a:ln w="1206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rot="840000">
            <a:off x="7475674" y="4909113"/>
            <a:ext cx="0" cy="936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120000">
            <a:off x="5806688" y="3054232"/>
            <a:ext cx="1818000" cy="28803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ussdiagramm: Zusammenführung 31"/>
          <p:cNvSpPr/>
          <p:nvPr/>
        </p:nvSpPr>
        <p:spPr>
          <a:xfrm>
            <a:off x="6196468" y="31898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3" name="Flussdiagramm: Zusammenführung 32"/>
          <p:cNvSpPr/>
          <p:nvPr/>
        </p:nvSpPr>
        <p:spPr>
          <a:xfrm>
            <a:off x="6860398" y="33210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34" name="Gerade Verbindung 33"/>
          <p:cNvCxnSpPr/>
          <p:nvPr/>
        </p:nvCxnSpPr>
        <p:spPr>
          <a:xfrm>
            <a:off x="6366914" y="2468462"/>
            <a:ext cx="1296000" cy="21602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rot="-120000" flipH="1">
            <a:off x="6294906" y="1690236"/>
            <a:ext cx="144016" cy="136815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rot="180000" flipH="1">
            <a:off x="3275857" y="2623910"/>
            <a:ext cx="432047" cy="48713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rot="-120000">
            <a:off x="3707904" y="2623910"/>
            <a:ext cx="0" cy="432048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2585920" y="1963720"/>
            <a:ext cx="103824" cy="15222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rot="120000" flipH="1">
            <a:off x="2647880" y="2650937"/>
            <a:ext cx="627976" cy="586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2689494" y="3484178"/>
            <a:ext cx="432048" cy="165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rot="-240000" flipH="1">
            <a:off x="2838198" y="3862931"/>
            <a:ext cx="576064" cy="13538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flipH="1" flipV="1">
            <a:off x="3383407" y="3745082"/>
            <a:ext cx="63810" cy="20520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3278661" y="3595456"/>
            <a:ext cx="152214" cy="5328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flipH="1">
            <a:off x="3452610" y="3800260"/>
            <a:ext cx="90000" cy="2156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flipH="1">
            <a:off x="3541448" y="3758185"/>
            <a:ext cx="576000" cy="411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>
            <a:off x="4107638" y="3744584"/>
            <a:ext cx="0" cy="108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rot="60000" flipH="1">
            <a:off x="4094712" y="3721920"/>
            <a:ext cx="446400" cy="13176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 rot="-1440000" flipH="1" flipV="1">
            <a:off x="4538666" y="3704703"/>
            <a:ext cx="72008" cy="5044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ussdiagramm: Zusammenführung 78"/>
          <p:cNvSpPr/>
          <p:nvPr/>
        </p:nvSpPr>
        <p:spPr>
          <a:xfrm>
            <a:off x="3219299" y="37783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0" name="Flussdiagramm: Zusammenführung 79"/>
          <p:cNvSpPr/>
          <p:nvPr/>
        </p:nvSpPr>
        <p:spPr>
          <a:xfrm>
            <a:off x="2997926" y="50851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1" name="Flussdiagramm: Zusammenführung 80"/>
          <p:cNvSpPr/>
          <p:nvPr/>
        </p:nvSpPr>
        <p:spPr>
          <a:xfrm>
            <a:off x="2886666" y="467990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2" name="Flussdiagramm: Zusammenführung 81"/>
          <p:cNvSpPr/>
          <p:nvPr/>
        </p:nvSpPr>
        <p:spPr>
          <a:xfrm>
            <a:off x="2641304" y="37635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3" name="Flussdiagramm: Zusammenführung 82"/>
          <p:cNvSpPr/>
          <p:nvPr/>
        </p:nvSpPr>
        <p:spPr>
          <a:xfrm>
            <a:off x="2572535" y="338221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4" name="Flussdiagramm: Zusammenführung 83"/>
          <p:cNvSpPr/>
          <p:nvPr/>
        </p:nvSpPr>
        <p:spPr>
          <a:xfrm>
            <a:off x="3185567" y="25649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5" name="Flussdiagramm: Zusammenführung 84"/>
          <p:cNvSpPr/>
          <p:nvPr/>
        </p:nvSpPr>
        <p:spPr>
          <a:xfrm>
            <a:off x="2612768" y="25649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3" name="Gerade Verbindung 52"/>
          <p:cNvCxnSpPr/>
          <p:nvPr/>
        </p:nvCxnSpPr>
        <p:spPr>
          <a:xfrm>
            <a:off x="5724128" y="6376590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6228628" y="6251538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14 </a:t>
            </a:r>
            <a:endParaRPr lang="de-DE" sz="800" dirty="0"/>
          </a:p>
        </p:txBody>
      </p:sp>
      <p:cxnSp>
        <p:nvCxnSpPr>
          <p:cNvPr id="56" name="Gerade Verbindung 55"/>
          <p:cNvCxnSpPr/>
          <p:nvPr/>
        </p:nvCxnSpPr>
        <p:spPr>
          <a:xfrm rot="-60000" flipV="1">
            <a:off x="628895" y="5501190"/>
            <a:ext cx="2167200" cy="4320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flipH="1">
            <a:off x="362534" y="5944946"/>
            <a:ext cx="288000" cy="21602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 rot="-600000" flipH="1" flipV="1">
            <a:off x="374683" y="5895146"/>
            <a:ext cx="263382" cy="760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 flipV="1">
            <a:off x="329486" y="5918978"/>
            <a:ext cx="54936" cy="194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V="1">
            <a:off x="347872" y="6060527"/>
            <a:ext cx="57666" cy="86400"/>
          </a:xfrm>
          <a:prstGeom prst="line">
            <a:avLst/>
          </a:prstGeom>
          <a:ln w="952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>
            <a:off x="2051720" y="3501008"/>
            <a:ext cx="576064" cy="201622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rot="60000">
            <a:off x="1776916" y="2574842"/>
            <a:ext cx="288032" cy="93610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>
            <a:off x="1728922" y="2007054"/>
            <a:ext cx="55670" cy="568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lussdiagramm: Zusammenführung 92"/>
          <p:cNvSpPr/>
          <p:nvPr/>
        </p:nvSpPr>
        <p:spPr>
          <a:xfrm>
            <a:off x="2654274" y="53649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64" name="Gerade Verbindung 63"/>
          <p:cNvCxnSpPr/>
          <p:nvPr/>
        </p:nvCxnSpPr>
        <p:spPr>
          <a:xfrm>
            <a:off x="6588565" y="612196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7089666" y="5996910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 </a:t>
            </a:r>
            <a:endParaRPr lang="de-DE" sz="800" dirty="0"/>
          </a:p>
        </p:txBody>
      </p:sp>
      <p:cxnSp>
        <p:nvCxnSpPr>
          <p:cNvPr id="69" name="Gerade Verbindung 68"/>
          <p:cNvCxnSpPr/>
          <p:nvPr/>
        </p:nvCxnSpPr>
        <p:spPr>
          <a:xfrm rot="120000">
            <a:off x="5731355" y="4061167"/>
            <a:ext cx="705791" cy="101149"/>
          </a:xfrm>
          <a:prstGeom prst="line">
            <a:avLst/>
          </a:prstGeom>
          <a:ln w="1047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 flipH="1">
            <a:off x="6391307" y="4149080"/>
            <a:ext cx="24653" cy="1134000"/>
          </a:xfrm>
          <a:prstGeom prst="line">
            <a:avLst/>
          </a:prstGeom>
          <a:ln w="1047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 rot="-60000">
            <a:off x="5618110" y="5134018"/>
            <a:ext cx="826098" cy="140009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lussdiagramm: Verbindungsstelle 93"/>
          <p:cNvSpPr/>
          <p:nvPr/>
        </p:nvSpPr>
        <p:spPr>
          <a:xfrm>
            <a:off x="5940152" y="4509120"/>
            <a:ext cx="216024" cy="216024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5" name="Gerade Verbindung 94"/>
          <p:cNvCxnSpPr/>
          <p:nvPr/>
        </p:nvCxnSpPr>
        <p:spPr>
          <a:xfrm>
            <a:off x="5725359" y="4110239"/>
            <a:ext cx="126000" cy="720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/>
          <p:nvPr/>
        </p:nvCxnSpPr>
        <p:spPr>
          <a:xfrm rot="-960000">
            <a:off x="5854020" y="4159673"/>
            <a:ext cx="50313" cy="1277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>
            <a:off x="5920537" y="4276591"/>
            <a:ext cx="65999" cy="24574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6137016" y="4563082"/>
            <a:ext cx="299263" cy="1076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673264" y="4621420"/>
            <a:ext cx="270000" cy="1076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 rot="-600000">
            <a:off x="6060381" y="4722501"/>
            <a:ext cx="0" cy="2160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/>
          <p:nvPr/>
        </p:nvCxnSpPr>
        <p:spPr>
          <a:xfrm>
            <a:off x="6073596" y="4927953"/>
            <a:ext cx="75106" cy="777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107"/>
          <p:cNvCxnSpPr/>
          <p:nvPr/>
        </p:nvCxnSpPr>
        <p:spPr>
          <a:xfrm rot="-1440000">
            <a:off x="6158819" y="4986746"/>
            <a:ext cx="72008" cy="7993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>
            <a:off x="6236112" y="5042248"/>
            <a:ext cx="183600" cy="205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lussdiagramm: Zusammenführung 112"/>
          <p:cNvSpPr/>
          <p:nvPr/>
        </p:nvSpPr>
        <p:spPr>
          <a:xfrm>
            <a:off x="5620404" y="520740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4" name="Flussdiagramm: Zusammenführung 113"/>
          <p:cNvSpPr/>
          <p:nvPr/>
        </p:nvSpPr>
        <p:spPr>
          <a:xfrm>
            <a:off x="6150890" y="52906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5" name="Flussdiagramm: Zusammenführung 114"/>
          <p:cNvSpPr/>
          <p:nvPr/>
        </p:nvSpPr>
        <p:spPr>
          <a:xfrm>
            <a:off x="6249370" y="494469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6" name="Flussdiagramm: Zusammenführung 115"/>
          <p:cNvSpPr/>
          <p:nvPr/>
        </p:nvSpPr>
        <p:spPr>
          <a:xfrm>
            <a:off x="6449494" y="47971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7" name="Flussdiagramm: Zusammenführung 116"/>
          <p:cNvSpPr/>
          <p:nvPr/>
        </p:nvSpPr>
        <p:spPr>
          <a:xfrm>
            <a:off x="6465352" y="443975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8" name="Flussdiagramm: Zusammenführung 117"/>
          <p:cNvSpPr/>
          <p:nvPr/>
        </p:nvSpPr>
        <p:spPr>
          <a:xfrm>
            <a:off x="6261351" y="44794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9" name="Flussdiagramm: Zusammenführung 118"/>
          <p:cNvSpPr/>
          <p:nvPr/>
        </p:nvSpPr>
        <p:spPr>
          <a:xfrm>
            <a:off x="6279048" y="402092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0" name="Flussdiagramm: Zusammenführung 119"/>
          <p:cNvSpPr/>
          <p:nvPr/>
        </p:nvSpPr>
        <p:spPr>
          <a:xfrm>
            <a:off x="6267025" y="421567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1" name="Flussdiagramm: Zusammenführung 120"/>
          <p:cNvSpPr/>
          <p:nvPr/>
        </p:nvSpPr>
        <p:spPr>
          <a:xfrm>
            <a:off x="5986576" y="416106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2" name="Flussdiagramm: Zusammenführung 121"/>
          <p:cNvSpPr/>
          <p:nvPr/>
        </p:nvSpPr>
        <p:spPr>
          <a:xfrm>
            <a:off x="5963072" y="50623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89" name="Gerade Verbindung 88"/>
          <p:cNvCxnSpPr/>
          <p:nvPr/>
        </p:nvCxnSpPr>
        <p:spPr>
          <a:xfrm>
            <a:off x="6583804" y="6242612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/>
          <p:cNvSpPr txBox="1"/>
          <p:nvPr/>
        </p:nvSpPr>
        <p:spPr>
          <a:xfrm>
            <a:off x="7088304" y="6117560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20 </a:t>
            </a:r>
            <a:endParaRPr lang="de-DE" sz="800" dirty="0"/>
          </a:p>
        </p:txBody>
      </p:sp>
      <p:cxnSp>
        <p:nvCxnSpPr>
          <p:cNvPr id="96" name="Gerade Verbindung 95"/>
          <p:cNvCxnSpPr/>
          <p:nvPr/>
        </p:nvCxnSpPr>
        <p:spPr>
          <a:xfrm>
            <a:off x="3073956" y="411726"/>
            <a:ext cx="72008" cy="1339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ussdiagramm: Zusammenführung 101"/>
          <p:cNvSpPr/>
          <p:nvPr/>
        </p:nvSpPr>
        <p:spPr>
          <a:xfrm>
            <a:off x="2982905" y="53369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5" name="Flussdiagramm: Zusammenführung 104"/>
          <p:cNvSpPr/>
          <p:nvPr/>
        </p:nvSpPr>
        <p:spPr>
          <a:xfrm>
            <a:off x="3019876" y="128578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09" name="Gerade Verbindung 108"/>
          <p:cNvCxnSpPr/>
          <p:nvPr/>
        </p:nvCxnSpPr>
        <p:spPr>
          <a:xfrm>
            <a:off x="6582460" y="6373584"/>
            <a:ext cx="50405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109"/>
          <p:cNvSpPr txBox="1"/>
          <p:nvPr/>
        </p:nvSpPr>
        <p:spPr>
          <a:xfrm>
            <a:off x="7086960" y="6248532"/>
            <a:ext cx="31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22</a:t>
            </a:r>
          </a:p>
          <a:p>
            <a:r>
              <a:rPr lang="de-DE" sz="1000" dirty="0"/>
              <a:t> </a:t>
            </a:r>
            <a:endParaRPr lang="de-DE" sz="800" dirty="0"/>
          </a:p>
        </p:txBody>
      </p:sp>
      <p:cxnSp>
        <p:nvCxnSpPr>
          <p:cNvPr id="112" name="Gerade Verbindung 111"/>
          <p:cNvCxnSpPr/>
          <p:nvPr/>
        </p:nvCxnSpPr>
        <p:spPr>
          <a:xfrm flipV="1">
            <a:off x="7616216" y="1632776"/>
            <a:ext cx="144016" cy="1800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flipV="1">
            <a:off x="7514548" y="3429000"/>
            <a:ext cx="100272" cy="115212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130"/>
          <p:cNvCxnSpPr/>
          <p:nvPr/>
        </p:nvCxnSpPr>
        <p:spPr>
          <a:xfrm rot="-480000" flipV="1">
            <a:off x="7459655" y="4587121"/>
            <a:ext cx="73404" cy="2244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>
            <a:off x="7380312" y="4571348"/>
            <a:ext cx="14401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>
            <a:off x="7022653" y="4499596"/>
            <a:ext cx="360040" cy="720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137"/>
          <p:cNvCxnSpPr/>
          <p:nvPr/>
        </p:nvCxnSpPr>
        <p:spPr>
          <a:xfrm rot="300000">
            <a:off x="7025034" y="4225850"/>
            <a:ext cx="0" cy="36004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/>
          <p:nvPr/>
        </p:nvCxnSpPr>
        <p:spPr>
          <a:xfrm flipH="1">
            <a:off x="7653480" y="2992190"/>
            <a:ext cx="990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145"/>
          <p:cNvCxnSpPr/>
          <p:nvPr/>
        </p:nvCxnSpPr>
        <p:spPr>
          <a:xfrm flipH="1">
            <a:off x="7765403" y="3079624"/>
            <a:ext cx="438528" cy="3622"/>
          </a:xfrm>
          <a:prstGeom prst="line">
            <a:avLst/>
          </a:prstGeom>
          <a:ln w="1206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Flussdiagramm: Zusammenführung 147"/>
          <p:cNvSpPr/>
          <p:nvPr/>
        </p:nvSpPr>
        <p:spPr>
          <a:xfrm>
            <a:off x="8563971" y="304276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9" name="Flussdiagramm: Zusammenführung 148"/>
          <p:cNvSpPr/>
          <p:nvPr/>
        </p:nvSpPr>
        <p:spPr>
          <a:xfrm>
            <a:off x="7687392" y="30451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0" name="Flussdiagramm: Zusammenführung 149"/>
          <p:cNvSpPr/>
          <p:nvPr/>
        </p:nvSpPr>
        <p:spPr>
          <a:xfrm>
            <a:off x="7668344" y="339746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1" name="Flussdiagramm: Zusammenführung 150"/>
          <p:cNvSpPr/>
          <p:nvPr/>
        </p:nvSpPr>
        <p:spPr>
          <a:xfrm>
            <a:off x="7560621" y="455017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23" name="Gerade Verbindung 122"/>
          <p:cNvCxnSpPr/>
          <p:nvPr/>
        </p:nvCxnSpPr>
        <p:spPr>
          <a:xfrm flipH="1">
            <a:off x="5101684" y="1725471"/>
            <a:ext cx="144016" cy="192600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125"/>
          <p:cNvCxnSpPr/>
          <p:nvPr/>
        </p:nvCxnSpPr>
        <p:spPr>
          <a:xfrm rot="1080000">
            <a:off x="5085836" y="3652359"/>
            <a:ext cx="34012" cy="8683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/>
          <p:cNvCxnSpPr/>
          <p:nvPr/>
        </p:nvCxnSpPr>
        <p:spPr>
          <a:xfrm rot="240000">
            <a:off x="5090342" y="3731318"/>
            <a:ext cx="14286" cy="48960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/>
          <p:nvPr/>
        </p:nvCxnSpPr>
        <p:spPr>
          <a:xfrm rot="180000">
            <a:off x="4785643" y="3652167"/>
            <a:ext cx="302283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140"/>
          <p:cNvCxnSpPr/>
          <p:nvPr/>
        </p:nvCxnSpPr>
        <p:spPr>
          <a:xfrm flipV="1">
            <a:off x="4613054" y="3645024"/>
            <a:ext cx="174970" cy="88675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lussdiagramm: Zusammenführung 144"/>
          <p:cNvSpPr/>
          <p:nvPr/>
        </p:nvSpPr>
        <p:spPr>
          <a:xfrm>
            <a:off x="5143302" y="38896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7" name="Flussdiagramm: Zusammenführung 146"/>
          <p:cNvSpPr/>
          <p:nvPr/>
        </p:nvSpPr>
        <p:spPr>
          <a:xfrm>
            <a:off x="4985000" y="355158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2" name="Flussdiagramm: Zusammenführung 151"/>
          <p:cNvSpPr/>
          <p:nvPr/>
        </p:nvSpPr>
        <p:spPr>
          <a:xfrm>
            <a:off x="5013588" y="313858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3" name="Flussdiagramm: Zusammenführung 152"/>
          <p:cNvSpPr/>
          <p:nvPr/>
        </p:nvSpPr>
        <p:spPr>
          <a:xfrm>
            <a:off x="5066532" y="245718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4" name="Flussdiagramm: Zusammenführung 153"/>
          <p:cNvSpPr/>
          <p:nvPr/>
        </p:nvSpPr>
        <p:spPr>
          <a:xfrm>
            <a:off x="5086158" y="21042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5" name="Flussdiagramm: Zusammenführung 154"/>
          <p:cNvSpPr/>
          <p:nvPr/>
        </p:nvSpPr>
        <p:spPr>
          <a:xfrm>
            <a:off x="5111771" y="173710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24" name="Gerade Verbindung 123"/>
          <p:cNvCxnSpPr/>
          <p:nvPr/>
        </p:nvCxnSpPr>
        <p:spPr>
          <a:xfrm>
            <a:off x="197512" y="461986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feld 124"/>
          <p:cNvSpPr txBox="1"/>
          <p:nvPr/>
        </p:nvSpPr>
        <p:spPr>
          <a:xfrm>
            <a:off x="698612" y="336934"/>
            <a:ext cx="120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31 </a:t>
            </a:r>
            <a:r>
              <a:rPr lang="de-DE" sz="600" dirty="0"/>
              <a:t>(siehe auch andere Übersicht</a:t>
            </a:r>
            <a:r>
              <a:rPr lang="de-DE" sz="800" dirty="0"/>
              <a:t>)</a:t>
            </a:r>
            <a:endParaRPr lang="de-DE" sz="1100" dirty="0"/>
          </a:p>
          <a:p>
            <a:r>
              <a:rPr lang="de-DE" sz="1000" dirty="0"/>
              <a:t> </a:t>
            </a:r>
            <a:endParaRPr lang="de-DE" sz="800" dirty="0"/>
          </a:p>
        </p:txBody>
      </p:sp>
      <p:cxnSp>
        <p:nvCxnSpPr>
          <p:cNvPr id="127" name="Gerade Verbindung 126"/>
          <p:cNvCxnSpPr/>
          <p:nvPr/>
        </p:nvCxnSpPr>
        <p:spPr>
          <a:xfrm flipV="1">
            <a:off x="5940152" y="1545572"/>
            <a:ext cx="3024336" cy="7200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Flussdiagramm: Zusammenführung 138"/>
          <p:cNvSpPr/>
          <p:nvPr/>
        </p:nvSpPr>
        <p:spPr>
          <a:xfrm>
            <a:off x="6311412" y="17008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0" name="Flussdiagramm: Zusammenführung 139"/>
          <p:cNvSpPr/>
          <p:nvPr/>
        </p:nvSpPr>
        <p:spPr>
          <a:xfrm>
            <a:off x="5958455" y="17064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3" name="Flussdiagramm: Zusammenführung 142"/>
          <p:cNvSpPr/>
          <p:nvPr/>
        </p:nvSpPr>
        <p:spPr>
          <a:xfrm>
            <a:off x="6981924" y="16671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4" name="Flussdiagramm: Zusammenführung 143"/>
          <p:cNvSpPr/>
          <p:nvPr/>
        </p:nvSpPr>
        <p:spPr>
          <a:xfrm>
            <a:off x="7614088" y="16568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6" name="Flussdiagramm: Zusammenführung 155"/>
          <p:cNvSpPr/>
          <p:nvPr/>
        </p:nvSpPr>
        <p:spPr>
          <a:xfrm>
            <a:off x="8316416" y="16671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7" name="Flussdiagramm: Zusammenführung 156"/>
          <p:cNvSpPr/>
          <p:nvPr/>
        </p:nvSpPr>
        <p:spPr>
          <a:xfrm>
            <a:off x="8739088" y="16503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58" name="Gerade Verbindung 157"/>
          <p:cNvCxnSpPr/>
          <p:nvPr/>
        </p:nvCxnSpPr>
        <p:spPr>
          <a:xfrm>
            <a:off x="196305" y="733449"/>
            <a:ext cx="504056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feld 158"/>
          <p:cNvSpPr txBox="1"/>
          <p:nvPr/>
        </p:nvSpPr>
        <p:spPr>
          <a:xfrm>
            <a:off x="698689" y="60406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32</a:t>
            </a:r>
            <a:endParaRPr lang="de-DE" sz="800" dirty="0"/>
          </a:p>
        </p:txBody>
      </p:sp>
      <p:cxnSp>
        <p:nvCxnSpPr>
          <p:cNvPr id="160" name="Gerade Verbindung 159"/>
          <p:cNvCxnSpPr/>
          <p:nvPr/>
        </p:nvCxnSpPr>
        <p:spPr>
          <a:xfrm flipV="1">
            <a:off x="5580112" y="1740824"/>
            <a:ext cx="243966" cy="3290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Flussdiagramm: Zusammenführung 164"/>
          <p:cNvSpPr/>
          <p:nvPr/>
        </p:nvSpPr>
        <p:spPr>
          <a:xfrm>
            <a:off x="5894882" y="17995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6" name="Flussdiagramm: Zusammenführung 165"/>
          <p:cNvSpPr/>
          <p:nvPr/>
        </p:nvSpPr>
        <p:spPr>
          <a:xfrm>
            <a:off x="5863617" y="239867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7" name="Flussdiagramm: Zusammenführung 166"/>
          <p:cNvSpPr/>
          <p:nvPr/>
        </p:nvSpPr>
        <p:spPr>
          <a:xfrm>
            <a:off x="5634012" y="21501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8" name="Flussdiagramm: Zusammenführung 167"/>
          <p:cNvSpPr/>
          <p:nvPr/>
        </p:nvSpPr>
        <p:spPr>
          <a:xfrm>
            <a:off x="5818347" y="28891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9" name="Flussdiagramm: Zusammenführung 168"/>
          <p:cNvSpPr/>
          <p:nvPr/>
        </p:nvSpPr>
        <p:spPr>
          <a:xfrm>
            <a:off x="5593693" y="27089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0" name="Flussdiagramm: Zusammenführung 169"/>
          <p:cNvSpPr/>
          <p:nvPr/>
        </p:nvSpPr>
        <p:spPr>
          <a:xfrm>
            <a:off x="5562004" y="30870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1" name="Flussdiagramm: Zusammenführung 170"/>
          <p:cNvSpPr/>
          <p:nvPr/>
        </p:nvSpPr>
        <p:spPr>
          <a:xfrm>
            <a:off x="5796136" y="341602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2" name="Flussdiagramm: Zusammenführung 171"/>
          <p:cNvSpPr/>
          <p:nvPr/>
        </p:nvSpPr>
        <p:spPr>
          <a:xfrm>
            <a:off x="5521685" y="366765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3" name="Flussdiagramm: Zusammenführung 172"/>
          <p:cNvSpPr/>
          <p:nvPr/>
        </p:nvSpPr>
        <p:spPr>
          <a:xfrm>
            <a:off x="5746763" y="391965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4" name="Flussdiagramm: Zusammenführung 173"/>
          <p:cNvSpPr/>
          <p:nvPr/>
        </p:nvSpPr>
        <p:spPr>
          <a:xfrm>
            <a:off x="5724128" y="42210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5" name="Flussdiagramm: Zusammenführung 174"/>
          <p:cNvSpPr/>
          <p:nvPr/>
        </p:nvSpPr>
        <p:spPr>
          <a:xfrm>
            <a:off x="5692439" y="453175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6" name="Flussdiagramm: Zusammenführung 175"/>
          <p:cNvSpPr/>
          <p:nvPr/>
        </p:nvSpPr>
        <p:spPr>
          <a:xfrm>
            <a:off x="5485469" y="42482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7" name="Minus 176"/>
          <p:cNvSpPr/>
          <p:nvPr/>
        </p:nvSpPr>
        <p:spPr>
          <a:xfrm>
            <a:off x="7062979" y="5418043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178" name="Textfeld 177"/>
          <p:cNvSpPr txBox="1"/>
          <p:nvPr/>
        </p:nvSpPr>
        <p:spPr>
          <a:xfrm>
            <a:off x="7172278" y="537321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Bushalte-</a:t>
            </a:r>
          </a:p>
          <a:p>
            <a:r>
              <a:rPr lang="de-DE" sz="1000" dirty="0"/>
              <a:t>stellen (LBW</a:t>
            </a:r>
          </a:p>
          <a:p>
            <a:r>
              <a:rPr lang="de-DE" sz="1000" dirty="0"/>
              <a:t>bzw. massiv)</a:t>
            </a:r>
          </a:p>
        </p:txBody>
      </p:sp>
      <p:sp>
        <p:nvSpPr>
          <p:cNvPr id="179" name="Minus 178"/>
          <p:cNvSpPr/>
          <p:nvPr/>
        </p:nvSpPr>
        <p:spPr>
          <a:xfrm rot="5785651">
            <a:off x="5637972" y="4715464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cxnSp>
        <p:nvCxnSpPr>
          <p:cNvPr id="180" name="Gerade Verbindung 179"/>
          <p:cNvCxnSpPr/>
          <p:nvPr/>
        </p:nvCxnSpPr>
        <p:spPr>
          <a:xfrm>
            <a:off x="189685" y="909702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feld 180"/>
          <p:cNvSpPr txBox="1"/>
          <p:nvPr/>
        </p:nvSpPr>
        <p:spPr>
          <a:xfrm>
            <a:off x="692069" y="78031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33</a:t>
            </a:r>
            <a:endParaRPr lang="de-DE" sz="800" dirty="0"/>
          </a:p>
        </p:txBody>
      </p:sp>
      <p:cxnSp>
        <p:nvCxnSpPr>
          <p:cNvPr id="182" name="Gerade Verbindung 181"/>
          <p:cNvCxnSpPr/>
          <p:nvPr/>
        </p:nvCxnSpPr>
        <p:spPr>
          <a:xfrm rot="120000" flipV="1">
            <a:off x="4794374" y="4198863"/>
            <a:ext cx="288032" cy="12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183"/>
          <p:cNvCxnSpPr/>
          <p:nvPr/>
        </p:nvCxnSpPr>
        <p:spPr>
          <a:xfrm>
            <a:off x="4832474" y="4205213"/>
            <a:ext cx="72008" cy="71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 Verbindung 160"/>
          <p:cNvCxnSpPr/>
          <p:nvPr/>
        </p:nvCxnSpPr>
        <p:spPr>
          <a:xfrm>
            <a:off x="192103" y="1085456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feld 161"/>
          <p:cNvSpPr txBox="1"/>
          <p:nvPr/>
        </p:nvSpPr>
        <p:spPr>
          <a:xfrm>
            <a:off x="683915" y="96623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34</a:t>
            </a:r>
            <a:endParaRPr lang="de-DE" sz="800" dirty="0"/>
          </a:p>
        </p:txBody>
      </p:sp>
      <p:cxnSp>
        <p:nvCxnSpPr>
          <p:cNvPr id="163" name="Gerade Verbindung 162"/>
          <p:cNvCxnSpPr/>
          <p:nvPr/>
        </p:nvCxnSpPr>
        <p:spPr>
          <a:xfrm rot="120000" flipV="1">
            <a:off x="4431159" y="4202038"/>
            <a:ext cx="364232" cy="158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182"/>
          <p:cNvCxnSpPr/>
          <p:nvPr/>
        </p:nvCxnSpPr>
        <p:spPr>
          <a:xfrm rot="-780000">
            <a:off x="4303528" y="4223533"/>
            <a:ext cx="132623" cy="11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185"/>
          <p:cNvCxnSpPr/>
          <p:nvPr/>
        </p:nvCxnSpPr>
        <p:spPr>
          <a:xfrm flipV="1">
            <a:off x="3821477" y="4238204"/>
            <a:ext cx="489523" cy="2880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Gerade Verbindung 188"/>
          <p:cNvCxnSpPr/>
          <p:nvPr/>
        </p:nvCxnSpPr>
        <p:spPr>
          <a:xfrm rot="-60000" flipV="1">
            <a:off x="3410092" y="4526235"/>
            <a:ext cx="417515" cy="3600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190"/>
          <p:cNvCxnSpPr/>
          <p:nvPr/>
        </p:nvCxnSpPr>
        <p:spPr>
          <a:xfrm flipV="1">
            <a:off x="3000049" y="4886276"/>
            <a:ext cx="417451" cy="43204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Gerade Verbindung 192"/>
          <p:cNvCxnSpPr/>
          <p:nvPr/>
        </p:nvCxnSpPr>
        <p:spPr>
          <a:xfrm rot="300000" flipV="1">
            <a:off x="2796630" y="5307772"/>
            <a:ext cx="198000" cy="183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Flussdiagramm: Zusammenführung 195"/>
          <p:cNvSpPr/>
          <p:nvPr/>
        </p:nvSpPr>
        <p:spPr>
          <a:xfrm>
            <a:off x="4723351" y="409418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7" name="Flussdiagramm: Zusammenführung 196"/>
          <p:cNvSpPr/>
          <p:nvPr/>
        </p:nvSpPr>
        <p:spPr>
          <a:xfrm>
            <a:off x="4175285" y="414663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8" name="Flussdiagramm: Zusammenführung 197"/>
          <p:cNvSpPr/>
          <p:nvPr/>
        </p:nvSpPr>
        <p:spPr>
          <a:xfrm>
            <a:off x="3484545" y="46482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99" name="Gerade Verbindung 198"/>
          <p:cNvCxnSpPr/>
          <p:nvPr/>
        </p:nvCxnSpPr>
        <p:spPr>
          <a:xfrm>
            <a:off x="190888" y="1275292"/>
            <a:ext cx="504056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feld 199"/>
          <p:cNvSpPr txBox="1"/>
          <p:nvPr/>
        </p:nvSpPr>
        <p:spPr>
          <a:xfrm>
            <a:off x="682700" y="115606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35</a:t>
            </a:r>
            <a:endParaRPr lang="de-DE" sz="800" dirty="0"/>
          </a:p>
        </p:txBody>
      </p:sp>
      <p:cxnSp>
        <p:nvCxnSpPr>
          <p:cNvPr id="202" name="Gerade Verbindung 201"/>
          <p:cNvCxnSpPr/>
          <p:nvPr/>
        </p:nvCxnSpPr>
        <p:spPr>
          <a:xfrm flipV="1">
            <a:off x="4300635" y="4994128"/>
            <a:ext cx="406800" cy="476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Gerade Verbindung 205"/>
          <p:cNvCxnSpPr/>
          <p:nvPr/>
        </p:nvCxnSpPr>
        <p:spPr>
          <a:xfrm rot="-720000" flipV="1">
            <a:off x="4226246" y="5001271"/>
            <a:ext cx="95155" cy="91056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209"/>
          <p:cNvCxnSpPr/>
          <p:nvPr/>
        </p:nvCxnSpPr>
        <p:spPr>
          <a:xfrm rot="-180000" flipV="1">
            <a:off x="3981650" y="5104232"/>
            <a:ext cx="262800" cy="72008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Gerade Verbindung 212"/>
          <p:cNvCxnSpPr/>
          <p:nvPr/>
        </p:nvCxnSpPr>
        <p:spPr>
          <a:xfrm rot="-600000" flipV="1">
            <a:off x="3902498" y="5192329"/>
            <a:ext cx="90000" cy="51157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Gerade Verbindung 216"/>
          <p:cNvCxnSpPr/>
          <p:nvPr/>
        </p:nvCxnSpPr>
        <p:spPr>
          <a:xfrm rot="240000" flipV="1">
            <a:off x="3798960" y="5245867"/>
            <a:ext cx="108000" cy="72006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Gerade Verbindung 219"/>
          <p:cNvCxnSpPr/>
          <p:nvPr/>
        </p:nvCxnSpPr>
        <p:spPr>
          <a:xfrm>
            <a:off x="3635896" y="5301208"/>
            <a:ext cx="167523" cy="9916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Gerade Verbindung 222"/>
          <p:cNvCxnSpPr/>
          <p:nvPr/>
        </p:nvCxnSpPr>
        <p:spPr>
          <a:xfrm>
            <a:off x="3606745" y="5284541"/>
            <a:ext cx="39600" cy="1830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Gerade Verbindung 224"/>
          <p:cNvCxnSpPr/>
          <p:nvPr/>
        </p:nvCxnSpPr>
        <p:spPr>
          <a:xfrm rot="360000">
            <a:off x="3576452" y="5063235"/>
            <a:ext cx="50579" cy="22680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Gerade Verbindung 228"/>
          <p:cNvCxnSpPr/>
          <p:nvPr/>
        </p:nvCxnSpPr>
        <p:spPr>
          <a:xfrm>
            <a:off x="3438238" y="4939365"/>
            <a:ext cx="151200" cy="12960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Flussdiagramm: Zusammenführung 230"/>
          <p:cNvSpPr/>
          <p:nvPr/>
        </p:nvSpPr>
        <p:spPr>
          <a:xfrm>
            <a:off x="4286349" y="506793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32" name="Gerade Verbindung 231"/>
          <p:cNvCxnSpPr/>
          <p:nvPr/>
        </p:nvCxnSpPr>
        <p:spPr>
          <a:xfrm>
            <a:off x="194142" y="1454741"/>
            <a:ext cx="50405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feld 232"/>
          <p:cNvSpPr txBox="1"/>
          <p:nvPr/>
        </p:nvSpPr>
        <p:spPr>
          <a:xfrm>
            <a:off x="685954" y="133551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36 </a:t>
            </a:r>
            <a:r>
              <a:rPr lang="de-DE" sz="600" dirty="0"/>
              <a:t>(siehe auch</a:t>
            </a:r>
          </a:p>
          <a:p>
            <a:r>
              <a:rPr lang="de-DE" sz="600" dirty="0"/>
              <a:t> andere Übersicht</a:t>
            </a:r>
            <a:r>
              <a:rPr lang="de-DE" sz="800" dirty="0"/>
              <a:t>)</a:t>
            </a:r>
            <a:endParaRPr lang="de-DE" sz="700" dirty="0"/>
          </a:p>
        </p:txBody>
      </p:sp>
      <p:cxnSp>
        <p:nvCxnSpPr>
          <p:cNvPr id="235" name="Gerade Verbindung 234"/>
          <p:cNvCxnSpPr/>
          <p:nvPr/>
        </p:nvCxnSpPr>
        <p:spPr>
          <a:xfrm rot="-180000">
            <a:off x="4929319" y="4888207"/>
            <a:ext cx="667119" cy="173947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Gerade Verbindung 237"/>
          <p:cNvCxnSpPr/>
          <p:nvPr/>
        </p:nvCxnSpPr>
        <p:spPr>
          <a:xfrm flipV="1">
            <a:off x="4679381" y="4903074"/>
            <a:ext cx="252000" cy="10692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Gerade Verbindung 239"/>
          <p:cNvCxnSpPr/>
          <p:nvPr/>
        </p:nvCxnSpPr>
        <p:spPr>
          <a:xfrm rot="-60000" flipV="1">
            <a:off x="4630403" y="5002292"/>
            <a:ext cx="72008" cy="172819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Flussdiagramm: Zusammenführung 242"/>
          <p:cNvSpPr/>
          <p:nvPr/>
        </p:nvSpPr>
        <p:spPr>
          <a:xfrm>
            <a:off x="4710574" y="61544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4" name="Flussdiagramm: Zusammenführung 243"/>
          <p:cNvSpPr/>
          <p:nvPr/>
        </p:nvSpPr>
        <p:spPr>
          <a:xfrm>
            <a:off x="4572000" y="482708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5" name="Flussdiagramm: Zusammenführung 244"/>
          <p:cNvSpPr/>
          <p:nvPr/>
        </p:nvSpPr>
        <p:spPr>
          <a:xfrm>
            <a:off x="4708074" y="655527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85" name="Gerade Verbindung 184"/>
          <p:cNvCxnSpPr/>
          <p:nvPr/>
        </p:nvCxnSpPr>
        <p:spPr>
          <a:xfrm>
            <a:off x="193374" y="1712252"/>
            <a:ext cx="504056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rade Verbindung 187"/>
          <p:cNvCxnSpPr/>
          <p:nvPr/>
        </p:nvCxnSpPr>
        <p:spPr>
          <a:xfrm flipV="1">
            <a:off x="4788024" y="1663806"/>
            <a:ext cx="969816" cy="3171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191"/>
          <p:cNvCxnSpPr/>
          <p:nvPr/>
        </p:nvCxnSpPr>
        <p:spPr>
          <a:xfrm rot="120000" flipV="1">
            <a:off x="3607470" y="1684852"/>
            <a:ext cx="1108954" cy="12825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200"/>
          <p:cNvCxnSpPr/>
          <p:nvPr/>
        </p:nvCxnSpPr>
        <p:spPr>
          <a:xfrm flipV="1">
            <a:off x="1182338" y="1795660"/>
            <a:ext cx="2336891" cy="17732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Flussdiagramm: Zusammenführung 203"/>
          <p:cNvSpPr/>
          <p:nvPr/>
        </p:nvSpPr>
        <p:spPr>
          <a:xfrm>
            <a:off x="5334496" y="151979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5" name="Flussdiagramm: Zusammenführung 204"/>
          <p:cNvSpPr/>
          <p:nvPr/>
        </p:nvSpPr>
        <p:spPr>
          <a:xfrm>
            <a:off x="4462990" y="15567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7" name="Flussdiagramm: Zusammenführung 206"/>
          <p:cNvSpPr/>
          <p:nvPr/>
        </p:nvSpPr>
        <p:spPr>
          <a:xfrm>
            <a:off x="3806609" y="15990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8" name="Flussdiagramm: Zusammenführung 207"/>
          <p:cNvSpPr/>
          <p:nvPr/>
        </p:nvSpPr>
        <p:spPr>
          <a:xfrm>
            <a:off x="3526886" y="163408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9" name="Flussdiagramm: Zusammenführung 208"/>
          <p:cNvSpPr/>
          <p:nvPr/>
        </p:nvSpPr>
        <p:spPr>
          <a:xfrm>
            <a:off x="3198562" y="16585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1" name="Flussdiagramm: Zusammenführung 210"/>
          <p:cNvSpPr/>
          <p:nvPr/>
        </p:nvSpPr>
        <p:spPr>
          <a:xfrm>
            <a:off x="2205496" y="173163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2" name="Flussdiagramm: Zusammenführung 211"/>
          <p:cNvSpPr/>
          <p:nvPr/>
        </p:nvSpPr>
        <p:spPr>
          <a:xfrm>
            <a:off x="1712824" y="17919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4" name="Flussdiagramm: Zusammenführung 213"/>
          <p:cNvSpPr/>
          <p:nvPr/>
        </p:nvSpPr>
        <p:spPr>
          <a:xfrm>
            <a:off x="1280776" y="18159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5" name="Textfeld 214"/>
          <p:cNvSpPr txBox="1"/>
          <p:nvPr/>
        </p:nvSpPr>
        <p:spPr>
          <a:xfrm>
            <a:off x="681918" y="159291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37</a:t>
            </a:r>
          </a:p>
          <a:p>
            <a:endParaRPr lang="de-DE" sz="800" dirty="0"/>
          </a:p>
        </p:txBody>
      </p:sp>
      <p:sp>
        <p:nvSpPr>
          <p:cNvPr id="190" name="Flussdiagramm: Zusammenführung 189"/>
          <p:cNvSpPr/>
          <p:nvPr/>
        </p:nvSpPr>
        <p:spPr>
          <a:xfrm>
            <a:off x="2513912" y="49930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4" name="Flussdiagramm: Zusammenführung 193"/>
          <p:cNvSpPr/>
          <p:nvPr/>
        </p:nvSpPr>
        <p:spPr>
          <a:xfrm>
            <a:off x="2438552" y="47251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5" name="Flussdiagramm: Zusammenführung 194"/>
          <p:cNvSpPr/>
          <p:nvPr/>
        </p:nvSpPr>
        <p:spPr>
          <a:xfrm>
            <a:off x="2339752" y="42997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3" name="Flussdiagramm: Zusammenführung 202"/>
          <p:cNvSpPr/>
          <p:nvPr/>
        </p:nvSpPr>
        <p:spPr>
          <a:xfrm>
            <a:off x="2227552" y="38878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6" name="Flussdiagramm: Zusammenführung 215"/>
          <p:cNvSpPr/>
          <p:nvPr/>
        </p:nvSpPr>
        <p:spPr>
          <a:xfrm>
            <a:off x="2115352" y="35010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8" name="Flussdiagramm: Zusammenführung 217"/>
          <p:cNvSpPr/>
          <p:nvPr/>
        </p:nvSpPr>
        <p:spPr>
          <a:xfrm>
            <a:off x="2021576" y="32447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9" name="Flussdiagramm: Zusammenführung 218"/>
          <p:cNvSpPr/>
          <p:nvPr/>
        </p:nvSpPr>
        <p:spPr>
          <a:xfrm>
            <a:off x="1932824" y="28629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1" name="Flussdiagramm: Zusammenführung 220"/>
          <p:cNvSpPr/>
          <p:nvPr/>
        </p:nvSpPr>
        <p:spPr>
          <a:xfrm>
            <a:off x="1865840" y="24661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2" name="Flussdiagramm: Zusammenführung 221"/>
          <p:cNvSpPr/>
          <p:nvPr/>
        </p:nvSpPr>
        <p:spPr>
          <a:xfrm>
            <a:off x="1815600" y="20307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4" name="Flussdiagramm: Zusammenführung 223">
            <a:extLst>
              <a:ext uri="{FF2B5EF4-FFF2-40B4-BE49-F238E27FC236}">
                <a16:creationId xmlns:a16="http://schemas.microsoft.com/office/drawing/2014/main" id="{3083848D-7B8E-4382-8BFD-B5FDF706F786}"/>
              </a:ext>
            </a:extLst>
          </p:cNvPr>
          <p:cNvSpPr/>
          <p:nvPr/>
        </p:nvSpPr>
        <p:spPr>
          <a:xfrm>
            <a:off x="2255496" y="116717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6" name="Flussdiagramm: Zusammenführung 225">
            <a:extLst>
              <a:ext uri="{FF2B5EF4-FFF2-40B4-BE49-F238E27FC236}">
                <a16:creationId xmlns:a16="http://schemas.microsoft.com/office/drawing/2014/main" id="{C9ED7334-97D4-4517-9BAB-1F1EDF985F9B}"/>
              </a:ext>
            </a:extLst>
          </p:cNvPr>
          <p:cNvSpPr/>
          <p:nvPr/>
        </p:nvSpPr>
        <p:spPr>
          <a:xfrm>
            <a:off x="2009592" y="101089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7" name="Flussdiagramm: Zusammenführung 226">
            <a:extLst>
              <a:ext uri="{FF2B5EF4-FFF2-40B4-BE49-F238E27FC236}">
                <a16:creationId xmlns:a16="http://schemas.microsoft.com/office/drawing/2014/main" id="{8DCDB8D8-1C65-4873-A1CE-EF5CFC73C9FA}"/>
              </a:ext>
            </a:extLst>
          </p:cNvPr>
          <p:cNvSpPr/>
          <p:nvPr/>
        </p:nvSpPr>
        <p:spPr>
          <a:xfrm>
            <a:off x="2015864" y="14728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8" name="Flussdiagramm: Zusammenführung 227">
            <a:extLst>
              <a:ext uri="{FF2B5EF4-FFF2-40B4-BE49-F238E27FC236}">
                <a16:creationId xmlns:a16="http://schemas.microsoft.com/office/drawing/2014/main" id="{F45EA309-90D0-4EE2-B7D3-76A9D8CF9370}"/>
              </a:ext>
            </a:extLst>
          </p:cNvPr>
          <p:cNvSpPr/>
          <p:nvPr/>
        </p:nvSpPr>
        <p:spPr>
          <a:xfrm>
            <a:off x="3635896" y="25108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0" name="Flussdiagramm: Zusammenführung 229">
            <a:extLst>
              <a:ext uri="{FF2B5EF4-FFF2-40B4-BE49-F238E27FC236}">
                <a16:creationId xmlns:a16="http://schemas.microsoft.com/office/drawing/2014/main" id="{4814CEC8-3A84-4BA8-A093-9C710DE04B23}"/>
              </a:ext>
            </a:extLst>
          </p:cNvPr>
          <p:cNvSpPr/>
          <p:nvPr/>
        </p:nvSpPr>
        <p:spPr>
          <a:xfrm>
            <a:off x="2633467" y="17008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4" name="Flussdiagramm: Zusammenführung 233">
            <a:extLst>
              <a:ext uri="{FF2B5EF4-FFF2-40B4-BE49-F238E27FC236}">
                <a16:creationId xmlns:a16="http://schemas.microsoft.com/office/drawing/2014/main" id="{FD799932-CA6D-45B2-875A-066EF305E74E}"/>
              </a:ext>
            </a:extLst>
          </p:cNvPr>
          <p:cNvSpPr/>
          <p:nvPr/>
        </p:nvSpPr>
        <p:spPr>
          <a:xfrm>
            <a:off x="4181784" y="15869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6" name="Flussdiagramm: Zusammenführung 235">
            <a:extLst>
              <a:ext uri="{FF2B5EF4-FFF2-40B4-BE49-F238E27FC236}">
                <a16:creationId xmlns:a16="http://schemas.microsoft.com/office/drawing/2014/main" id="{173E8FEB-A00F-43D1-822A-987883B5F653}"/>
              </a:ext>
            </a:extLst>
          </p:cNvPr>
          <p:cNvSpPr/>
          <p:nvPr/>
        </p:nvSpPr>
        <p:spPr>
          <a:xfrm>
            <a:off x="4782048" y="15388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9" name="Flussdiagramm: Zusammenführung 238">
            <a:extLst>
              <a:ext uri="{FF2B5EF4-FFF2-40B4-BE49-F238E27FC236}">
                <a16:creationId xmlns:a16="http://schemas.microsoft.com/office/drawing/2014/main" id="{EE3491D6-3CFA-4B18-A86F-8AA5BF8D0381}"/>
              </a:ext>
            </a:extLst>
          </p:cNvPr>
          <p:cNvSpPr/>
          <p:nvPr/>
        </p:nvSpPr>
        <p:spPr>
          <a:xfrm>
            <a:off x="2477792" y="213912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1" name="Flussdiagramm: Zusammenführung 240">
            <a:extLst>
              <a:ext uri="{FF2B5EF4-FFF2-40B4-BE49-F238E27FC236}">
                <a16:creationId xmlns:a16="http://schemas.microsoft.com/office/drawing/2014/main" id="{3DDCD81B-BB1F-43C0-9450-5D8AC51E7312}"/>
              </a:ext>
            </a:extLst>
          </p:cNvPr>
          <p:cNvSpPr/>
          <p:nvPr/>
        </p:nvSpPr>
        <p:spPr>
          <a:xfrm>
            <a:off x="2544120" y="29605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2" name="Flussdiagramm: Zusammenführung 241">
            <a:extLst>
              <a:ext uri="{FF2B5EF4-FFF2-40B4-BE49-F238E27FC236}">
                <a16:creationId xmlns:a16="http://schemas.microsoft.com/office/drawing/2014/main" id="{E9B0A7E0-5DCA-417D-BD1F-4FF3CE526564}"/>
              </a:ext>
            </a:extLst>
          </p:cNvPr>
          <p:cNvSpPr/>
          <p:nvPr/>
        </p:nvSpPr>
        <p:spPr>
          <a:xfrm>
            <a:off x="3022667" y="382915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6" name="Flussdiagramm: Zusammenführung 245">
            <a:extLst>
              <a:ext uri="{FF2B5EF4-FFF2-40B4-BE49-F238E27FC236}">
                <a16:creationId xmlns:a16="http://schemas.microsoft.com/office/drawing/2014/main" id="{35403173-7231-40FC-9D86-BBF478DEED09}"/>
              </a:ext>
            </a:extLst>
          </p:cNvPr>
          <p:cNvSpPr/>
          <p:nvPr/>
        </p:nvSpPr>
        <p:spPr>
          <a:xfrm>
            <a:off x="2777776" y="43050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5" y="0"/>
            <a:ext cx="91450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94687" y="6171477"/>
            <a:ext cx="50405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403568" y="60640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1948447" y="1687227"/>
            <a:ext cx="1692000" cy="720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-660000" flipV="1">
            <a:off x="1731999" y="1709865"/>
            <a:ext cx="234000" cy="765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120000" flipV="1">
            <a:off x="1543137" y="1802993"/>
            <a:ext cx="201244" cy="418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ussdiagramm: Zusammenführung 14"/>
          <p:cNvSpPr/>
          <p:nvPr/>
        </p:nvSpPr>
        <p:spPr>
          <a:xfrm>
            <a:off x="3196610" y="17842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" name="Flussdiagramm: Zusammenführung 15"/>
          <p:cNvSpPr/>
          <p:nvPr/>
        </p:nvSpPr>
        <p:spPr>
          <a:xfrm>
            <a:off x="2623974" y="17690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" name="Flussdiagramm: Zusammenführung 16"/>
          <p:cNvSpPr/>
          <p:nvPr/>
        </p:nvSpPr>
        <p:spPr>
          <a:xfrm>
            <a:off x="1847126" y="17690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" name="Flussdiagramm: Zusammenführung 17"/>
          <p:cNvSpPr/>
          <p:nvPr/>
        </p:nvSpPr>
        <p:spPr>
          <a:xfrm>
            <a:off x="1547282" y="18634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9" name="Gerade Verbindung 18"/>
          <p:cNvCxnSpPr/>
          <p:nvPr/>
        </p:nvCxnSpPr>
        <p:spPr>
          <a:xfrm>
            <a:off x="4890135" y="6307732"/>
            <a:ext cx="5040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5399016" y="620029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</a:t>
            </a:r>
          </a:p>
        </p:txBody>
      </p:sp>
      <p:cxnSp>
        <p:nvCxnSpPr>
          <p:cNvPr id="23" name="Gerade Verbindung 22"/>
          <p:cNvCxnSpPr/>
          <p:nvPr/>
        </p:nvCxnSpPr>
        <p:spPr>
          <a:xfrm>
            <a:off x="5118463" y="3232360"/>
            <a:ext cx="756000" cy="14401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3754064" y="3422422"/>
            <a:ext cx="1332000" cy="7200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H="1">
            <a:off x="5125041" y="3242577"/>
            <a:ext cx="50791" cy="332272"/>
          </a:xfrm>
          <a:prstGeom prst="line">
            <a:avLst/>
          </a:prstGeom>
          <a:ln w="1143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4837008" y="3494430"/>
            <a:ext cx="284400" cy="7020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rot="-1140000">
            <a:off x="4929959" y="3481910"/>
            <a:ext cx="144000" cy="7200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ussdiagramm: Zusammenführung 34"/>
          <p:cNvSpPr/>
          <p:nvPr/>
        </p:nvSpPr>
        <p:spPr>
          <a:xfrm>
            <a:off x="5512867" y="335755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6" name="Flussdiagramm: Zusammenführung 35"/>
          <p:cNvSpPr/>
          <p:nvPr/>
        </p:nvSpPr>
        <p:spPr>
          <a:xfrm>
            <a:off x="5069678" y="35734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4889241" y="6439424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398122" y="633198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10</a:t>
            </a:r>
          </a:p>
        </p:txBody>
      </p:sp>
      <p:cxnSp>
        <p:nvCxnSpPr>
          <p:cNvPr id="24" name="Gerade Verbindung 23"/>
          <p:cNvCxnSpPr/>
          <p:nvPr/>
        </p:nvCxnSpPr>
        <p:spPr>
          <a:xfrm flipH="1">
            <a:off x="1958568" y="1772816"/>
            <a:ext cx="72008" cy="223224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>
            <a:off x="1907704" y="1772816"/>
            <a:ext cx="1296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rot="-180000" flipV="1">
            <a:off x="1991142" y="1776626"/>
            <a:ext cx="15301" cy="20928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1919134" y="2011700"/>
            <a:ext cx="97200" cy="6219"/>
          </a:xfrm>
          <a:prstGeom prst="line">
            <a:avLst/>
          </a:prstGeom>
          <a:ln w="730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rot="480000" flipH="1">
            <a:off x="1923485" y="3996505"/>
            <a:ext cx="12760" cy="3312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rot="-180000" flipH="1">
            <a:off x="1714539" y="4313922"/>
            <a:ext cx="202747" cy="43027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ussdiagramm: Zusammenführung 42"/>
          <p:cNvSpPr/>
          <p:nvPr/>
        </p:nvSpPr>
        <p:spPr>
          <a:xfrm>
            <a:off x="1904276" y="25077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4" name="Flussdiagramm: Zusammenführung 43"/>
          <p:cNvSpPr/>
          <p:nvPr/>
        </p:nvSpPr>
        <p:spPr>
          <a:xfrm>
            <a:off x="1881034" y="32583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5" name="Flussdiagramm: Zusammenführung 44"/>
          <p:cNvSpPr/>
          <p:nvPr/>
        </p:nvSpPr>
        <p:spPr>
          <a:xfrm>
            <a:off x="1839506" y="397153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46" name="Gerade Verbindung 45"/>
          <p:cNvCxnSpPr/>
          <p:nvPr/>
        </p:nvCxnSpPr>
        <p:spPr>
          <a:xfrm rot="300000" flipH="1">
            <a:off x="795041" y="3958168"/>
            <a:ext cx="90000" cy="126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H="1" flipV="1">
            <a:off x="829965" y="4043160"/>
            <a:ext cx="172077" cy="13588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flipH="1" flipV="1">
            <a:off x="880543" y="3966390"/>
            <a:ext cx="298800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flipH="1" flipV="1">
            <a:off x="1178102" y="3701590"/>
            <a:ext cx="518340" cy="15442"/>
          </a:xfrm>
          <a:prstGeom prst="line">
            <a:avLst/>
          </a:prstGeom>
          <a:ln w="368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rot="780000" flipH="1" flipV="1">
            <a:off x="1622502" y="3861048"/>
            <a:ext cx="28062" cy="135884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Gleichschenkliges Dreieck 61"/>
          <p:cNvSpPr/>
          <p:nvPr/>
        </p:nvSpPr>
        <p:spPr>
          <a:xfrm rot="12696482">
            <a:off x="1147797" y="3847915"/>
            <a:ext cx="132302" cy="12739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cxnSp>
        <p:nvCxnSpPr>
          <p:cNvPr id="66" name="Gerade Verbindung 65"/>
          <p:cNvCxnSpPr/>
          <p:nvPr/>
        </p:nvCxnSpPr>
        <p:spPr>
          <a:xfrm>
            <a:off x="5779935" y="6169673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6288816" y="606223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11</a:t>
            </a:r>
          </a:p>
        </p:txBody>
      </p:sp>
      <p:cxnSp>
        <p:nvCxnSpPr>
          <p:cNvPr id="68" name="Gerade Verbindung 67"/>
          <p:cNvCxnSpPr/>
          <p:nvPr/>
        </p:nvCxnSpPr>
        <p:spPr>
          <a:xfrm flipV="1">
            <a:off x="3635896" y="1071952"/>
            <a:ext cx="66984" cy="1925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rot="300000" flipH="1" flipV="1">
            <a:off x="3619570" y="2992969"/>
            <a:ext cx="140656" cy="40444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rot="-60000" flipV="1">
            <a:off x="3687436" y="3389305"/>
            <a:ext cx="66984" cy="1566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ussdiagramm: Zusammenführung 75"/>
          <p:cNvSpPr/>
          <p:nvPr/>
        </p:nvSpPr>
        <p:spPr>
          <a:xfrm>
            <a:off x="3581224" y="10874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7" name="Flussdiagramm: Zusammenführung 76"/>
          <p:cNvSpPr/>
          <p:nvPr/>
        </p:nvSpPr>
        <p:spPr>
          <a:xfrm>
            <a:off x="3544882" y="25058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8" name="Flussdiagramm: Zusammenführung 77"/>
          <p:cNvSpPr/>
          <p:nvPr/>
        </p:nvSpPr>
        <p:spPr>
          <a:xfrm>
            <a:off x="3627938" y="34029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Flussdiagramm: Zusammenführung 78"/>
          <p:cNvSpPr/>
          <p:nvPr/>
        </p:nvSpPr>
        <p:spPr>
          <a:xfrm>
            <a:off x="3771670" y="40224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0" name="Flussdiagramm: Zusammenführung 79"/>
          <p:cNvSpPr/>
          <p:nvPr/>
        </p:nvSpPr>
        <p:spPr>
          <a:xfrm>
            <a:off x="3762576" y="454812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48" name="Gerade Verbindung 47"/>
          <p:cNvCxnSpPr/>
          <p:nvPr/>
        </p:nvCxnSpPr>
        <p:spPr>
          <a:xfrm>
            <a:off x="5778303" y="6304508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6287184" y="619706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17</a:t>
            </a:r>
          </a:p>
        </p:txBody>
      </p:sp>
      <p:cxnSp>
        <p:nvCxnSpPr>
          <p:cNvPr id="52" name="Gerade Verbindung 51"/>
          <p:cNvCxnSpPr/>
          <p:nvPr/>
        </p:nvCxnSpPr>
        <p:spPr>
          <a:xfrm rot="-240000" flipH="1">
            <a:off x="2839159" y="4550971"/>
            <a:ext cx="0" cy="442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rot="-60000" flipH="1">
            <a:off x="2814908" y="3717028"/>
            <a:ext cx="41120" cy="838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rot="120000">
            <a:off x="2451288" y="3353086"/>
            <a:ext cx="0" cy="3600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flipH="1">
            <a:off x="2430811" y="3710682"/>
            <a:ext cx="432047" cy="20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 rot="60000">
            <a:off x="2851300" y="3501009"/>
            <a:ext cx="0" cy="162000"/>
          </a:xfrm>
          <a:prstGeom prst="line">
            <a:avLst/>
          </a:prstGeom>
          <a:ln w="1206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rot="120000">
            <a:off x="2849886" y="3645053"/>
            <a:ext cx="0" cy="72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lussdiagramm: Zusammenführung 74"/>
          <p:cNvSpPr/>
          <p:nvPr/>
        </p:nvSpPr>
        <p:spPr>
          <a:xfrm>
            <a:off x="2724242" y="435398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81" name="Gerade Verbindung 80"/>
          <p:cNvCxnSpPr/>
          <p:nvPr/>
        </p:nvCxnSpPr>
        <p:spPr>
          <a:xfrm>
            <a:off x="5780278" y="6442714"/>
            <a:ext cx="50405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81"/>
          <p:cNvSpPr txBox="1"/>
          <p:nvPr/>
        </p:nvSpPr>
        <p:spPr>
          <a:xfrm>
            <a:off x="6289159" y="633527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21</a:t>
            </a:r>
          </a:p>
        </p:txBody>
      </p:sp>
      <p:cxnSp>
        <p:nvCxnSpPr>
          <p:cNvPr id="83" name="Gerade Verbindung 82"/>
          <p:cNvCxnSpPr/>
          <p:nvPr/>
        </p:nvCxnSpPr>
        <p:spPr>
          <a:xfrm>
            <a:off x="5107772" y="1098314"/>
            <a:ext cx="1008112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/>
          <p:nvPr/>
        </p:nvCxnSpPr>
        <p:spPr>
          <a:xfrm>
            <a:off x="3519072" y="1025544"/>
            <a:ext cx="1594800" cy="7200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ussdiagramm: Zusammenführung 86"/>
          <p:cNvSpPr/>
          <p:nvPr/>
        </p:nvSpPr>
        <p:spPr>
          <a:xfrm>
            <a:off x="4461974" y="11174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8" name="Flussdiagramm: Zusammenführung 87"/>
          <p:cNvSpPr/>
          <p:nvPr/>
        </p:nvSpPr>
        <p:spPr>
          <a:xfrm>
            <a:off x="5881740" y="114853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9" name="Flussdiagramm: Zusammenführung 88"/>
          <p:cNvSpPr/>
          <p:nvPr/>
        </p:nvSpPr>
        <p:spPr>
          <a:xfrm>
            <a:off x="6023943" y="97393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90" name="Gerade Verbindung 89"/>
          <p:cNvCxnSpPr/>
          <p:nvPr/>
        </p:nvCxnSpPr>
        <p:spPr>
          <a:xfrm>
            <a:off x="6699335" y="6166617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7208216" y="604488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23</a:t>
            </a:r>
          </a:p>
        </p:txBody>
      </p:sp>
      <p:cxnSp>
        <p:nvCxnSpPr>
          <p:cNvPr id="92" name="Gerade Verbindung 91"/>
          <p:cNvCxnSpPr/>
          <p:nvPr/>
        </p:nvCxnSpPr>
        <p:spPr>
          <a:xfrm flipV="1">
            <a:off x="6089192" y="352752"/>
            <a:ext cx="72008" cy="309634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 rot="-480000">
            <a:off x="5890464" y="3355036"/>
            <a:ext cx="288032" cy="1440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>
            <a:off x="6113224" y="2276872"/>
            <a:ext cx="64807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ussdiagramm: Zusammenführung 101"/>
          <p:cNvSpPr/>
          <p:nvPr/>
        </p:nvSpPr>
        <p:spPr>
          <a:xfrm>
            <a:off x="5986172" y="32972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3" name="Flussdiagramm: Zusammenführung 102"/>
          <p:cNvSpPr/>
          <p:nvPr/>
        </p:nvSpPr>
        <p:spPr>
          <a:xfrm>
            <a:off x="6153912" y="27563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4" name="Flussdiagramm: Zusammenführung 103"/>
          <p:cNvSpPr/>
          <p:nvPr/>
        </p:nvSpPr>
        <p:spPr>
          <a:xfrm>
            <a:off x="6012160" y="21803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5" name="Flussdiagramm: Zusammenführung 104"/>
          <p:cNvSpPr/>
          <p:nvPr/>
        </p:nvSpPr>
        <p:spPr>
          <a:xfrm>
            <a:off x="6170696" y="15674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6" name="Flussdiagramm: Zusammenführung 105"/>
          <p:cNvSpPr/>
          <p:nvPr/>
        </p:nvSpPr>
        <p:spPr>
          <a:xfrm>
            <a:off x="6191172" y="4414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84" name="Gerade Verbindung 83"/>
          <p:cNvCxnSpPr/>
          <p:nvPr/>
        </p:nvCxnSpPr>
        <p:spPr>
          <a:xfrm>
            <a:off x="6699335" y="6304728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7208216" y="618299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28</a:t>
            </a:r>
          </a:p>
        </p:txBody>
      </p:sp>
      <p:cxnSp>
        <p:nvCxnSpPr>
          <p:cNvPr id="93" name="Gerade Verbindung 92"/>
          <p:cNvCxnSpPr/>
          <p:nvPr/>
        </p:nvCxnSpPr>
        <p:spPr>
          <a:xfrm rot="-60000">
            <a:off x="1994001" y="3318325"/>
            <a:ext cx="1728192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4"/>
          <p:cNvCxnSpPr/>
          <p:nvPr/>
        </p:nvCxnSpPr>
        <p:spPr>
          <a:xfrm flipV="1">
            <a:off x="3532172" y="412593"/>
            <a:ext cx="10624" cy="61920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>
            <a:off x="6699335" y="6445029"/>
            <a:ext cx="504056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feld 96"/>
          <p:cNvSpPr txBox="1"/>
          <p:nvPr/>
        </p:nvSpPr>
        <p:spPr>
          <a:xfrm>
            <a:off x="7208216" y="632329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29</a:t>
            </a:r>
          </a:p>
        </p:txBody>
      </p:sp>
      <p:cxnSp>
        <p:nvCxnSpPr>
          <p:cNvPr id="98" name="Gerade Verbindung 97"/>
          <p:cNvCxnSpPr/>
          <p:nvPr/>
        </p:nvCxnSpPr>
        <p:spPr>
          <a:xfrm flipV="1">
            <a:off x="4947944" y="3580968"/>
            <a:ext cx="216024" cy="1512168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 rot="120000" flipV="1">
            <a:off x="5144520" y="2560928"/>
            <a:ext cx="15472" cy="663976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 rot="120000" flipV="1">
            <a:off x="5183942" y="1904080"/>
            <a:ext cx="15472" cy="663976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 flipV="1">
            <a:off x="5209499" y="1114172"/>
            <a:ext cx="1" cy="807588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lussdiagramm: Zusammenführung 113"/>
          <p:cNvSpPr/>
          <p:nvPr/>
        </p:nvSpPr>
        <p:spPr>
          <a:xfrm>
            <a:off x="5263007" y="114324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5" name="Flussdiagramm: Zusammenführung 114"/>
          <p:cNvSpPr/>
          <p:nvPr/>
        </p:nvSpPr>
        <p:spPr>
          <a:xfrm>
            <a:off x="5258368" y="175960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6" name="Flussdiagramm: Zusammenführung 115"/>
          <p:cNvSpPr/>
          <p:nvPr/>
        </p:nvSpPr>
        <p:spPr>
          <a:xfrm>
            <a:off x="5237224" y="239181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7" name="Flussdiagramm: Zusammenführung 116"/>
          <p:cNvSpPr/>
          <p:nvPr/>
        </p:nvSpPr>
        <p:spPr>
          <a:xfrm>
            <a:off x="5191646" y="30392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8" name="Flussdiagramm: Zusammenführung 117"/>
          <p:cNvSpPr/>
          <p:nvPr/>
        </p:nvSpPr>
        <p:spPr>
          <a:xfrm>
            <a:off x="5150707" y="39139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9" name="Flussdiagramm: Zusammenführung 118"/>
          <p:cNvSpPr/>
          <p:nvPr/>
        </p:nvSpPr>
        <p:spPr>
          <a:xfrm>
            <a:off x="5086628" y="42633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0" name="Flussdiagramm: Zusammenführung 119"/>
          <p:cNvSpPr/>
          <p:nvPr/>
        </p:nvSpPr>
        <p:spPr>
          <a:xfrm>
            <a:off x="5052269" y="46128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00" name="Gerade Verbindung 99"/>
          <p:cNvCxnSpPr/>
          <p:nvPr/>
        </p:nvCxnSpPr>
        <p:spPr>
          <a:xfrm>
            <a:off x="6444208" y="4888685"/>
            <a:ext cx="504056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feld 106"/>
          <p:cNvSpPr txBox="1"/>
          <p:nvPr/>
        </p:nvSpPr>
        <p:spPr>
          <a:xfrm>
            <a:off x="6953089" y="476695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30</a:t>
            </a:r>
          </a:p>
        </p:txBody>
      </p:sp>
      <p:cxnSp>
        <p:nvCxnSpPr>
          <p:cNvPr id="108" name="Gerade Verbindung 107"/>
          <p:cNvCxnSpPr/>
          <p:nvPr/>
        </p:nvCxnSpPr>
        <p:spPr>
          <a:xfrm>
            <a:off x="395536" y="3789040"/>
            <a:ext cx="720080" cy="64807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 rot="60000">
            <a:off x="1099170" y="4439163"/>
            <a:ext cx="1021269" cy="58388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122"/>
          <p:cNvCxnSpPr/>
          <p:nvPr/>
        </p:nvCxnSpPr>
        <p:spPr>
          <a:xfrm rot="-60000">
            <a:off x="2110108" y="5027240"/>
            <a:ext cx="493866" cy="72008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125"/>
          <p:cNvCxnSpPr/>
          <p:nvPr/>
        </p:nvCxnSpPr>
        <p:spPr>
          <a:xfrm rot="60000" flipV="1">
            <a:off x="2596831" y="5025081"/>
            <a:ext cx="1296144" cy="80627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rot="-180000">
            <a:off x="3890593" y="5024165"/>
            <a:ext cx="432049" cy="6340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130"/>
          <p:cNvCxnSpPr/>
          <p:nvPr/>
        </p:nvCxnSpPr>
        <p:spPr>
          <a:xfrm>
            <a:off x="4317880" y="5074461"/>
            <a:ext cx="1008112" cy="121405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>
            <a:off x="5324055" y="5195574"/>
            <a:ext cx="683343" cy="31247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rot="600000">
            <a:off x="6002636" y="5241105"/>
            <a:ext cx="153540" cy="2381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lussdiagramm: Zusammenführung 139"/>
          <p:cNvSpPr/>
          <p:nvPr/>
        </p:nvSpPr>
        <p:spPr>
          <a:xfrm>
            <a:off x="3756102" y="48786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1" name="Flussdiagramm: Zusammenführung 140"/>
          <p:cNvSpPr/>
          <p:nvPr/>
        </p:nvSpPr>
        <p:spPr>
          <a:xfrm>
            <a:off x="2730745" y="491735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2" name="Flussdiagramm: Zusammenführung 141"/>
          <p:cNvSpPr/>
          <p:nvPr/>
        </p:nvSpPr>
        <p:spPr>
          <a:xfrm>
            <a:off x="2016005" y="483286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3" name="Flussdiagramm: Zusammenführung 142"/>
          <p:cNvSpPr/>
          <p:nvPr/>
        </p:nvSpPr>
        <p:spPr>
          <a:xfrm>
            <a:off x="971600" y="418537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4" name="Flussdiagramm: Zusammenführung 143"/>
          <p:cNvSpPr/>
          <p:nvPr/>
        </p:nvSpPr>
        <p:spPr>
          <a:xfrm>
            <a:off x="410400" y="368607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45" name="Gerade Verbindung 144"/>
          <p:cNvCxnSpPr/>
          <p:nvPr/>
        </p:nvCxnSpPr>
        <p:spPr>
          <a:xfrm>
            <a:off x="6454506" y="5011042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feld 145"/>
          <p:cNvSpPr txBox="1"/>
          <p:nvPr/>
        </p:nvSpPr>
        <p:spPr>
          <a:xfrm>
            <a:off x="6955606" y="4885990"/>
            <a:ext cx="76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31 </a:t>
            </a:r>
            <a:r>
              <a:rPr lang="de-DE" sz="600" dirty="0"/>
              <a:t>(siehe auch andere Übersicht</a:t>
            </a:r>
            <a:r>
              <a:rPr lang="de-DE" sz="800" dirty="0"/>
              <a:t>)</a:t>
            </a:r>
            <a:endParaRPr lang="de-DE" sz="1100" dirty="0"/>
          </a:p>
          <a:p>
            <a:r>
              <a:rPr lang="de-DE" sz="1000" dirty="0"/>
              <a:t> </a:t>
            </a:r>
            <a:endParaRPr lang="de-DE" sz="800" dirty="0"/>
          </a:p>
        </p:txBody>
      </p:sp>
      <p:cxnSp>
        <p:nvCxnSpPr>
          <p:cNvPr id="147" name="Gerade Verbindung 146"/>
          <p:cNvCxnSpPr/>
          <p:nvPr/>
        </p:nvCxnSpPr>
        <p:spPr>
          <a:xfrm flipV="1">
            <a:off x="107504" y="332656"/>
            <a:ext cx="3168352" cy="7200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ussdiagramm: Zusammenführung 148"/>
          <p:cNvSpPr/>
          <p:nvPr/>
        </p:nvSpPr>
        <p:spPr>
          <a:xfrm>
            <a:off x="2450108" y="45984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0" name="Flussdiagramm: Zusammenführung 149"/>
          <p:cNvSpPr/>
          <p:nvPr/>
        </p:nvSpPr>
        <p:spPr>
          <a:xfrm>
            <a:off x="1652410" y="4766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1" name="Flussdiagramm: Zusammenführung 150"/>
          <p:cNvSpPr/>
          <p:nvPr/>
        </p:nvSpPr>
        <p:spPr>
          <a:xfrm>
            <a:off x="1138056" y="4878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62502" y="6124796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64886" y="599541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</a:t>
            </a:r>
            <a:endParaRPr lang="de-DE" sz="8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7147036" y="3149594"/>
            <a:ext cx="22878" cy="20162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7126188" y="345356"/>
            <a:ext cx="22878" cy="28083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860032" y="6264493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362416" y="613510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</a:t>
            </a:r>
            <a:endParaRPr lang="de-DE" sz="800" dirty="0"/>
          </a:p>
        </p:txBody>
      </p:sp>
      <p:cxnSp>
        <p:nvCxnSpPr>
          <p:cNvPr id="10" name="Gerade Verbindung 9"/>
          <p:cNvCxnSpPr/>
          <p:nvPr/>
        </p:nvCxnSpPr>
        <p:spPr>
          <a:xfrm rot="60000" flipV="1">
            <a:off x="223962" y="3416300"/>
            <a:ext cx="112266" cy="2016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351086" y="2060848"/>
            <a:ext cx="72008" cy="13678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300000" flipH="1" flipV="1">
            <a:off x="256806" y="1711380"/>
            <a:ext cx="180082" cy="351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ussdiagramm: Zusammenführung 19"/>
          <p:cNvSpPr/>
          <p:nvPr/>
        </p:nvSpPr>
        <p:spPr>
          <a:xfrm>
            <a:off x="334100" y="44741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" name="Flussdiagramm: Zusammenführung 20"/>
          <p:cNvSpPr/>
          <p:nvPr/>
        </p:nvSpPr>
        <p:spPr>
          <a:xfrm>
            <a:off x="312956" y="46267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" name="Flussdiagramm: Zusammenführung 21"/>
          <p:cNvSpPr/>
          <p:nvPr/>
        </p:nvSpPr>
        <p:spPr>
          <a:xfrm>
            <a:off x="297098" y="48744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4860600" y="6409651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362984" y="628026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16</a:t>
            </a:r>
            <a:endParaRPr lang="de-DE" sz="800" dirty="0"/>
          </a:p>
        </p:txBody>
      </p:sp>
      <p:cxnSp>
        <p:nvCxnSpPr>
          <p:cNvPr id="18" name="Gerade Verbindung 17"/>
          <p:cNvCxnSpPr/>
          <p:nvPr/>
        </p:nvCxnSpPr>
        <p:spPr>
          <a:xfrm>
            <a:off x="3799566" y="2631888"/>
            <a:ext cx="14630" cy="265698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3781584" y="173568"/>
            <a:ext cx="14630" cy="2484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917094" y="6165740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419478" y="603635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</a:t>
            </a:r>
            <a:endParaRPr lang="de-DE" sz="8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5285256" y="102984"/>
            <a:ext cx="144016" cy="72008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rot="-720000">
            <a:off x="5153834" y="303806"/>
            <a:ext cx="180000" cy="1440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832541" y="257763"/>
            <a:ext cx="313200" cy="6886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-660000">
            <a:off x="4767946" y="194410"/>
            <a:ext cx="64800" cy="7435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427441" y="819402"/>
            <a:ext cx="70448" cy="2212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5496564" y="1038311"/>
            <a:ext cx="144016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5640580" y="1251450"/>
            <a:ext cx="216024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5853719" y="1464589"/>
            <a:ext cx="540000" cy="360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386625" y="1821744"/>
            <a:ext cx="288032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-1440000">
            <a:off x="6681136" y="2090502"/>
            <a:ext cx="64800" cy="7435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918392" y="6336501"/>
            <a:ext cx="504056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420776" y="620711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19</a:t>
            </a:r>
            <a:endParaRPr lang="de-DE" sz="800" dirty="0"/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6780008" y="2873408"/>
            <a:ext cx="144016" cy="21602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6395060" y="3083818"/>
            <a:ext cx="396000" cy="288032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769728" y="6165304"/>
            <a:ext cx="504056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272112" y="603591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24</a:t>
            </a:r>
            <a:endParaRPr lang="de-DE" sz="800" dirty="0"/>
          </a:p>
        </p:txBody>
      </p:sp>
      <p:cxnSp>
        <p:nvCxnSpPr>
          <p:cNvPr id="25" name="Gerade Verbindung 24"/>
          <p:cNvCxnSpPr/>
          <p:nvPr/>
        </p:nvCxnSpPr>
        <p:spPr>
          <a:xfrm flipV="1">
            <a:off x="6165693" y="3481274"/>
            <a:ext cx="53984" cy="7200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-660000" flipV="1">
            <a:off x="6126575" y="3551449"/>
            <a:ext cx="53984" cy="7200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6136442" y="3622001"/>
            <a:ext cx="0" cy="7200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1140000" flipH="1" flipV="1">
            <a:off x="6128408" y="3694359"/>
            <a:ext cx="60658" cy="5736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360000" flipH="1" flipV="1">
            <a:off x="6166043" y="3762728"/>
            <a:ext cx="174299" cy="1234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rot="540000" flipH="1" flipV="1">
            <a:off x="6315504" y="3896489"/>
            <a:ext cx="118837" cy="9870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rot="180000" flipH="1" flipV="1">
            <a:off x="6417156" y="4000734"/>
            <a:ext cx="82615" cy="14505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rot="-60000" flipH="1" flipV="1">
            <a:off x="6496483" y="4142503"/>
            <a:ext cx="95030" cy="36661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rot="-900000" flipV="1">
            <a:off x="6601730" y="4502542"/>
            <a:ext cx="0" cy="7200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5769728" y="6336501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6272112" y="620711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25</a:t>
            </a:r>
            <a:endParaRPr lang="de-DE" sz="800" dirty="0"/>
          </a:p>
        </p:txBody>
      </p:sp>
      <p:cxnSp>
        <p:nvCxnSpPr>
          <p:cNvPr id="34" name="Gerade Verbindung 33"/>
          <p:cNvCxnSpPr/>
          <p:nvPr/>
        </p:nvCxnSpPr>
        <p:spPr>
          <a:xfrm>
            <a:off x="3292851" y="367275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rot="120000">
            <a:off x="3289452" y="511291"/>
            <a:ext cx="97387" cy="115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rot="540000">
            <a:off x="3368887" y="620688"/>
            <a:ext cx="45324" cy="1596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rot="-360000">
            <a:off x="3409675" y="771502"/>
            <a:ext cx="133970" cy="1706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3557090" y="929114"/>
            <a:ext cx="0" cy="133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3557090" y="1045938"/>
            <a:ext cx="79200" cy="79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6691595" y="6168725"/>
            <a:ext cx="50405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7183407" y="60495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36 </a:t>
            </a:r>
            <a:r>
              <a:rPr lang="de-DE" sz="600" dirty="0"/>
              <a:t>(siehe auch</a:t>
            </a:r>
          </a:p>
          <a:p>
            <a:r>
              <a:rPr lang="de-DE" sz="600" dirty="0"/>
              <a:t> andere Übersicht</a:t>
            </a:r>
            <a:r>
              <a:rPr lang="de-DE" sz="800" dirty="0"/>
              <a:t>)</a:t>
            </a:r>
            <a:endParaRPr lang="de-DE" sz="700" dirty="0"/>
          </a:p>
        </p:txBody>
      </p:sp>
      <p:cxnSp>
        <p:nvCxnSpPr>
          <p:cNvPr id="46" name="Gerade Verbindung 45"/>
          <p:cNvCxnSpPr/>
          <p:nvPr/>
        </p:nvCxnSpPr>
        <p:spPr>
          <a:xfrm rot="120000" flipV="1">
            <a:off x="6714904" y="66294"/>
            <a:ext cx="0" cy="93610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rot="-240000" flipV="1">
            <a:off x="6677996" y="1000445"/>
            <a:ext cx="32669" cy="3600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rot="-480000" flipH="1" flipV="1">
            <a:off x="6703669" y="1352673"/>
            <a:ext cx="47619" cy="20411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flipV="1">
            <a:off x="6730683" y="1542507"/>
            <a:ext cx="30707" cy="22078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rot="-60000" flipH="1" flipV="1">
            <a:off x="6741764" y="1756149"/>
            <a:ext cx="216024" cy="108012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rot="-60000" flipH="1" flipV="1">
            <a:off x="6974340" y="2825590"/>
            <a:ext cx="216024" cy="108012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flipH="1" flipV="1">
            <a:off x="7195820" y="3893389"/>
            <a:ext cx="184492" cy="105492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flipH="1" flipV="1">
            <a:off x="7377931" y="4931645"/>
            <a:ext cx="72008" cy="468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ussdiagramm: Zusammenführung 69"/>
          <p:cNvSpPr/>
          <p:nvPr/>
        </p:nvSpPr>
        <p:spPr>
          <a:xfrm>
            <a:off x="6735614" y="7992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1" name="Flussdiagramm: Zusammenführung 70"/>
          <p:cNvSpPr/>
          <p:nvPr/>
        </p:nvSpPr>
        <p:spPr>
          <a:xfrm>
            <a:off x="6725662" y="12099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924131" y="6203677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426515" y="607429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27</a:t>
            </a:r>
            <a:endParaRPr lang="de-DE" sz="8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449730" y="524928"/>
            <a:ext cx="72008" cy="9361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516975" y="1459105"/>
            <a:ext cx="648072" cy="1332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168572" y="2785691"/>
            <a:ext cx="144016" cy="9361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1106090" y="2656527"/>
            <a:ext cx="729606" cy="28270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H="1">
            <a:off x="957311" y="3717032"/>
            <a:ext cx="360040" cy="612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>
            <a:off x="818058" y="4317474"/>
            <a:ext cx="144016" cy="59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913707" y="6176001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416091" y="604661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4</a:t>
            </a:r>
            <a:endParaRPr lang="de-DE" sz="8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884962" y="1708123"/>
            <a:ext cx="4608512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5436096" y="2284187"/>
            <a:ext cx="3326400" cy="42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814548" y="728129"/>
            <a:ext cx="972000" cy="388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>
            <a:off x="4905081" y="6184627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407465" y="605524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18</a:t>
            </a:r>
            <a:endParaRPr lang="de-DE" sz="800" dirty="0"/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1403648" y="2364330"/>
            <a:ext cx="2101660" cy="56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V="1">
            <a:off x="3464584" y="2218512"/>
            <a:ext cx="3600000" cy="1440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Bildschirmpräsentation (4:3)</PresentationFormat>
  <Paragraphs>89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Carsten Hübner</dc:creator>
  <cp:lastModifiedBy>Mischkewitz, Kerstin</cp:lastModifiedBy>
  <cp:revision>134</cp:revision>
  <cp:lastPrinted>2020-07-29T07:20:19Z</cp:lastPrinted>
  <dcterms:created xsi:type="dcterms:W3CDTF">2019-11-18T13:07:38Z</dcterms:created>
  <dcterms:modified xsi:type="dcterms:W3CDTF">2022-04-05T11:30:38Z</dcterms:modified>
</cp:coreProperties>
</file>