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C9671-10B1-4507-8710-46CCAAC9AA18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BDC5-4EEF-4CB1-8CBA-7FAF5F106D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619672" y="692696"/>
            <a:ext cx="5986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Großbadegast Ortsteil </a:t>
            </a:r>
            <a:r>
              <a:rPr lang="de-DE" dirty="0" err="1"/>
              <a:t>Pfriemsdorf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Eichenweg</a:t>
            </a:r>
          </a:p>
          <a:p>
            <a:pPr marL="342900" indent="-342900">
              <a:buAutoNum type="arabicPlain" startAt="2"/>
            </a:pPr>
            <a:r>
              <a:rPr lang="de-DE" dirty="0"/>
              <a:t>Zollstockmarkt</a:t>
            </a:r>
          </a:p>
          <a:p>
            <a:pPr marL="342900" indent="-342900">
              <a:buAutoNum type="arabicPlain" startAt="3"/>
            </a:pPr>
            <a:r>
              <a:rPr lang="de-DE" dirty="0"/>
              <a:t>Weg von </a:t>
            </a:r>
            <a:r>
              <a:rPr lang="de-DE" dirty="0" err="1"/>
              <a:t>Arensdorf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90038" y="6117895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94094" y="598899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9022" y="6255699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92558" y="614139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89022" y="6405927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inus 9"/>
          <p:cNvSpPr/>
          <p:nvPr/>
        </p:nvSpPr>
        <p:spPr>
          <a:xfrm>
            <a:off x="5852356" y="6107926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961655" y="6063099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 bzw. massiv)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384691" y="628079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sp>
        <p:nvSpPr>
          <p:cNvPr id="17" name="Flussdiagramm: Zusammenführung 16"/>
          <p:cNvSpPr/>
          <p:nvPr/>
        </p:nvSpPr>
        <p:spPr>
          <a:xfrm>
            <a:off x="6516216" y="28529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" name="Flussdiagramm: Zusammenführung 17"/>
          <p:cNvSpPr/>
          <p:nvPr/>
        </p:nvSpPr>
        <p:spPr>
          <a:xfrm>
            <a:off x="6682000" y="299423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" name="Flussdiagramm: Zusammenführung 18"/>
          <p:cNvSpPr/>
          <p:nvPr/>
        </p:nvSpPr>
        <p:spPr>
          <a:xfrm>
            <a:off x="6741294" y="273113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" name="Flussdiagramm: Zusammenführung 19"/>
          <p:cNvSpPr/>
          <p:nvPr/>
        </p:nvSpPr>
        <p:spPr>
          <a:xfrm>
            <a:off x="6430627" y="270439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" name="Flussdiagramm: Zusammenführung 20"/>
          <p:cNvSpPr/>
          <p:nvPr/>
        </p:nvSpPr>
        <p:spPr>
          <a:xfrm>
            <a:off x="6430627" y="24747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" name="Flussdiagramm: Zusammenführung 21"/>
          <p:cNvSpPr/>
          <p:nvPr/>
        </p:nvSpPr>
        <p:spPr>
          <a:xfrm>
            <a:off x="6417046" y="228097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3" name="Flussdiagramm: Zusammenführung 22"/>
          <p:cNvSpPr/>
          <p:nvPr/>
        </p:nvSpPr>
        <p:spPr>
          <a:xfrm>
            <a:off x="6389884" y="19707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" name="Flussdiagramm: Zusammenführung 23"/>
          <p:cNvSpPr/>
          <p:nvPr/>
        </p:nvSpPr>
        <p:spPr>
          <a:xfrm>
            <a:off x="6138068" y="267723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" name="Flussdiagramm: Zusammenführung 24"/>
          <p:cNvSpPr/>
          <p:nvPr/>
        </p:nvSpPr>
        <p:spPr>
          <a:xfrm>
            <a:off x="5292080" y="26369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6" name="Flussdiagramm: Zusammenführung 25"/>
          <p:cNvSpPr/>
          <p:nvPr/>
        </p:nvSpPr>
        <p:spPr>
          <a:xfrm>
            <a:off x="4531257" y="258753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7" name="Flussdiagramm: Zusammenführung 26"/>
          <p:cNvSpPr/>
          <p:nvPr/>
        </p:nvSpPr>
        <p:spPr>
          <a:xfrm>
            <a:off x="3240064" y="24928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8" name="Flussdiagramm: Zusammenführung 27"/>
          <p:cNvSpPr/>
          <p:nvPr/>
        </p:nvSpPr>
        <p:spPr>
          <a:xfrm>
            <a:off x="2195736" y="24208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9" name="Flussdiagramm: Zusammenführung 28"/>
          <p:cNvSpPr/>
          <p:nvPr/>
        </p:nvSpPr>
        <p:spPr>
          <a:xfrm>
            <a:off x="1291321" y="236246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0" name="Gerade Verbindung 29"/>
          <p:cNvCxnSpPr/>
          <p:nvPr/>
        </p:nvCxnSpPr>
        <p:spPr>
          <a:xfrm rot="-240000" flipV="1">
            <a:off x="6123518" y="1484784"/>
            <a:ext cx="144016" cy="36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6084168" y="1844824"/>
            <a:ext cx="50861" cy="6480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flipH="1" flipV="1">
            <a:off x="6081311" y="2485580"/>
            <a:ext cx="21147" cy="5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rot="360000" flipH="1" flipV="1">
            <a:off x="6091485" y="2990573"/>
            <a:ext cx="72007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6148862" y="3202002"/>
            <a:ext cx="21968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 flipV="1">
            <a:off x="6358595" y="3480699"/>
            <a:ext cx="216024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rot="-180000" flipH="1" flipV="1">
            <a:off x="6097773" y="2818631"/>
            <a:ext cx="487730" cy="179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flipH="1" flipV="1">
            <a:off x="6502611" y="1946763"/>
            <a:ext cx="72008" cy="88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>
            <a:off x="6592207" y="2823005"/>
            <a:ext cx="284049" cy="19047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flipH="1" flipV="1">
            <a:off x="6569991" y="2814841"/>
            <a:ext cx="49426" cy="7200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>
            <a:off x="6793364" y="2836610"/>
            <a:ext cx="8384" cy="21352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Minus 62"/>
          <p:cNvSpPr/>
          <p:nvPr/>
        </p:nvSpPr>
        <p:spPr>
          <a:xfrm rot="16501608">
            <a:off x="5925285" y="2460244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69" name="Gerade Verbindung 68"/>
          <p:cNvCxnSpPr/>
          <p:nvPr/>
        </p:nvCxnSpPr>
        <p:spPr>
          <a:xfrm>
            <a:off x="6627580" y="2942532"/>
            <a:ext cx="146516" cy="7942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rot="-60000" flipH="1">
            <a:off x="6557130" y="2881337"/>
            <a:ext cx="72007" cy="81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>
            <a:off x="6652069" y="2843511"/>
            <a:ext cx="2500" cy="7995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ussdiagramm: Zusammenführung 72"/>
          <p:cNvSpPr/>
          <p:nvPr/>
        </p:nvSpPr>
        <p:spPr>
          <a:xfrm>
            <a:off x="6269712" y="27317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4" name="Gerade Verbindung 73"/>
          <p:cNvCxnSpPr/>
          <p:nvPr/>
        </p:nvCxnSpPr>
        <p:spPr>
          <a:xfrm>
            <a:off x="2339752" y="2564904"/>
            <a:ext cx="3744798" cy="2727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 rot="-60000">
            <a:off x="615370" y="2435746"/>
            <a:ext cx="1728192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Bildschirmpräsentation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Larissa-Design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20</cp:revision>
  <cp:lastPrinted>2020-08-04T06:15:12Z</cp:lastPrinted>
  <dcterms:created xsi:type="dcterms:W3CDTF">2019-05-20T08:35:53Z</dcterms:created>
  <dcterms:modified xsi:type="dcterms:W3CDTF">2020-08-04T06:15:14Z</dcterms:modified>
</cp:coreProperties>
</file>