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CDADF-98FB-49A7-B2B9-6C1F8093EE58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F2F35-1C9F-43F6-840C-18A6C23A6B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5048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Libehna</a:t>
            </a:r>
            <a:r>
              <a:rPr lang="de-DE" dirty="0"/>
              <a:t> Ortsteil </a:t>
            </a:r>
            <a:r>
              <a:rPr lang="de-DE" dirty="0" err="1"/>
              <a:t>Libehna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824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Teichstraße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Eichenweg</a:t>
            </a:r>
          </a:p>
          <a:p>
            <a:pPr marL="342900" indent="-342900">
              <a:buAutoNum type="arabicPlain" startAt="3"/>
            </a:pPr>
            <a:r>
              <a:rPr lang="de-DE" dirty="0"/>
              <a:t>Köthener Straße</a:t>
            </a:r>
          </a:p>
          <a:p>
            <a:pPr marL="342900" indent="-342900">
              <a:buAutoNum type="arabicPlain" startAt="4"/>
            </a:pPr>
            <a:r>
              <a:rPr lang="de-DE" dirty="0"/>
              <a:t>Mühlenstraße</a:t>
            </a:r>
          </a:p>
          <a:p>
            <a:pPr marL="342900" indent="-342900">
              <a:buAutoNum type="arabicPlain" startAt="5"/>
            </a:pPr>
            <a:r>
              <a:rPr lang="de-DE" dirty="0"/>
              <a:t>Birkenweg</a:t>
            </a:r>
          </a:p>
          <a:p>
            <a:pPr marL="342900" indent="-342900">
              <a:buAutoNum type="arabicPlain" startAt="6"/>
            </a:pPr>
            <a:r>
              <a:rPr lang="de-DE" dirty="0"/>
              <a:t>Straße nach </a:t>
            </a:r>
            <a:r>
              <a:rPr lang="de-DE" dirty="0" err="1"/>
              <a:t>Libehna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Das Galgenfeld</a:t>
            </a:r>
          </a:p>
          <a:p>
            <a:pPr marL="342900" indent="-342900">
              <a:buAutoNum type="arabicPlain" startAt="7"/>
            </a:pPr>
            <a:r>
              <a:rPr lang="de-DE" dirty="0"/>
              <a:t>Das Feld vor </a:t>
            </a:r>
            <a:r>
              <a:rPr lang="de-DE" dirty="0" err="1"/>
              <a:t>Locherau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Mühlenstraße Bereich K 2078 und K 2507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1073" y="5974455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5129" y="584555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0057" y="6112259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3593" y="599795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80057" y="6262487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inus 9"/>
          <p:cNvSpPr/>
          <p:nvPr/>
        </p:nvSpPr>
        <p:spPr>
          <a:xfrm>
            <a:off x="6967993" y="5318417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385414" y="6146548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5680423" y="5967398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6184479" y="583850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14" name="Gerade Verbindung 13"/>
          <p:cNvCxnSpPr/>
          <p:nvPr/>
        </p:nvCxnSpPr>
        <p:spPr>
          <a:xfrm>
            <a:off x="5679407" y="6115250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182943" y="599090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5678912" y="6260282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6181296" y="613592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20" name="Gerade Verbindung 19"/>
          <p:cNvCxnSpPr/>
          <p:nvPr/>
        </p:nvCxnSpPr>
        <p:spPr>
          <a:xfrm>
            <a:off x="6516216" y="5969696"/>
            <a:ext cx="50405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007564" y="584434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6516216" y="6105422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7005640" y="598105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7077292" y="5273590"/>
            <a:ext cx="8467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Bushalte-</a:t>
            </a:r>
          </a:p>
          <a:p>
            <a:r>
              <a:rPr lang="de-DE" sz="1000" dirty="0"/>
              <a:t>stellen (LBW</a:t>
            </a:r>
          </a:p>
          <a:p>
            <a:r>
              <a:rPr lang="de-DE" sz="1000" dirty="0"/>
              <a:t>bzw. massiv)</a:t>
            </a:r>
          </a:p>
        </p:txBody>
      </p:sp>
      <p:cxnSp>
        <p:nvCxnSpPr>
          <p:cNvPr id="25" name="Gerade Verbindung 24"/>
          <p:cNvCxnSpPr/>
          <p:nvPr/>
        </p:nvCxnSpPr>
        <p:spPr>
          <a:xfrm rot="120000">
            <a:off x="3428243" y="3059226"/>
            <a:ext cx="41400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3253631" y="2724795"/>
            <a:ext cx="179735" cy="3303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3075598" y="2543133"/>
            <a:ext cx="179735" cy="186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-60000">
            <a:off x="2756344" y="1410200"/>
            <a:ext cx="311096" cy="1141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-120000">
            <a:off x="2625208" y="1129896"/>
            <a:ext cx="118256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-120000">
            <a:off x="2486652" y="684965"/>
            <a:ext cx="128235" cy="460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V="1">
            <a:off x="3080320" y="3058656"/>
            <a:ext cx="36004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rot="-120000" flipV="1">
            <a:off x="3011203" y="3127698"/>
            <a:ext cx="84352" cy="14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rot="180000" flipH="1" flipV="1">
            <a:off x="3013464" y="3264376"/>
            <a:ext cx="2513" cy="1454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rot="180000" flipV="1">
            <a:off x="2928696" y="3403240"/>
            <a:ext cx="79621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rot="180000" flipV="1">
            <a:off x="2841800" y="3600591"/>
            <a:ext cx="79621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ussdiagramm: Zusammenführung 56"/>
          <p:cNvSpPr/>
          <p:nvPr/>
        </p:nvSpPr>
        <p:spPr>
          <a:xfrm>
            <a:off x="3009253" y="349862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8" name="Flussdiagramm: Zusammenführung 57"/>
          <p:cNvSpPr/>
          <p:nvPr/>
        </p:nvSpPr>
        <p:spPr>
          <a:xfrm>
            <a:off x="3071737" y="321059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9" name="Flussdiagramm: Zusammenführung 58"/>
          <p:cNvSpPr/>
          <p:nvPr/>
        </p:nvSpPr>
        <p:spPr>
          <a:xfrm>
            <a:off x="3162231" y="31409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0" name="Flussdiagramm: Zusammenführung 59"/>
          <p:cNvSpPr/>
          <p:nvPr/>
        </p:nvSpPr>
        <p:spPr>
          <a:xfrm>
            <a:off x="3374055" y="30790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1" name="Flussdiagramm: Zusammenführung 60"/>
          <p:cNvSpPr/>
          <p:nvPr/>
        </p:nvSpPr>
        <p:spPr>
          <a:xfrm>
            <a:off x="2961633" y="246194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2" name="Flussdiagramm: Zusammenführung 61"/>
          <p:cNvSpPr/>
          <p:nvPr/>
        </p:nvSpPr>
        <p:spPr>
          <a:xfrm>
            <a:off x="2817617" y="19936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3" name="Flussdiagramm: Zusammenführung 62"/>
          <p:cNvSpPr/>
          <p:nvPr/>
        </p:nvSpPr>
        <p:spPr>
          <a:xfrm>
            <a:off x="2531966" y="120389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64" name="Gerade Verbindung 63"/>
          <p:cNvCxnSpPr/>
          <p:nvPr/>
        </p:nvCxnSpPr>
        <p:spPr>
          <a:xfrm rot="-60000" flipV="1">
            <a:off x="3984702" y="316516"/>
            <a:ext cx="165600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rot="-180000" flipV="1">
            <a:off x="3658797" y="462148"/>
            <a:ext cx="372094" cy="151216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rot="420000" flipV="1">
            <a:off x="2707218" y="1237117"/>
            <a:ext cx="306000" cy="7200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 flipH="1" flipV="1">
            <a:off x="3697192" y="1973479"/>
            <a:ext cx="151148" cy="1180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rot="-120000">
            <a:off x="3803716" y="1508308"/>
            <a:ext cx="306000" cy="7200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lussdiagramm: Zusammenführung 77"/>
          <p:cNvSpPr/>
          <p:nvPr/>
        </p:nvSpPr>
        <p:spPr>
          <a:xfrm>
            <a:off x="4048896" y="42133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9" name="Flussdiagramm: Zusammenführung 78"/>
          <p:cNvSpPr/>
          <p:nvPr/>
        </p:nvSpPr>
        <p:spPr>
          <a:xfrm>
            <a:off x="3972126" y="7647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0" name="Flussdiagramm: Zusammenführung 79"/>
          <p:cNvSpPr/>
          <p:nvPr/>
        </p:nvSpPr>
        <p:spPr>
          <a:xfrm>
            <a:off x="3919166" y="98310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Flussdiagramm: Zusammenführung 80"/>
          <p:cNvSpPr/>
          <p:nvPr/>
        </p:nvSpPr>
        <p:spPr>
          <a:xfrm>
            <a:off x="3859063" y="132886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2" name="Flussdiagramm: Zusammenführung 81"/>
          <p:cNvSpPr/>
          <p:nvPr/>
        </p:nvSpPr>
        <p:spPr>
          <a:xfrm>
            <a:off x="3811443" y="156393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3" name="Flussdiagramm: Zusammenführung 82"/>
          <p:cNvSpPr/>
          <p:nvPr/>
        </p:nvSpPr>
        <p:spPr>
          <a:xfrm>
            <a:off x="3770388" y="17632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4" name="Flussdiagramm: Zusammenführung 83"/>
          <p:cNvSpPr/>
          <p:nvPr/>
        </p:nvSpPr>
        <p:spPr>
          <a:xfrm>
            <a:off x="3853739" y="259585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3" name="Gerade Verbindung 52"/>
          <p:cNvCxnSpPr/>
          <p:nvPr/>
        </p:nvCxnSpPr>
        <p:spPr>
          <a:xfrm flipV="1">
            <a:off x="2843808" y="3630900"/>
            <a:ext cx="1098000" cy="2372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rot="180000" flipV="1">
            <a:off x="2238525" y="3850455"/>
            <a:ext cx="60120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ussdiagramm: Zusammenführung 74"/>
          <p:cNvSpPr/>
          <p:nvPr/>
        </p:nvSpPr>
        <p:spPr>
          <a:xfrm>
            <a:off x="2873444" y="37594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7" name="Gerade Verbindung 76"/>
          <p:cNvCxnSpPr/>
          <p:nvPr/>
        </p:nvCxnSpPr>
        <p:spPr>
          <a:xfrm rot="60000" flipH="1" flipV="1">
            <a:off x="3920397" y="3627369"/>
            <a:ext cx="288032" cy="1242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rot="-120000" flipH="1" flipV="1">
            <a:off x="3855452" y="3148030"/>
            <a:ext cx="72007" cy="5040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flipH="1" flipV="1">
            <a:off x="3851920" y="3212976"/>
            <a:ext cx="1152128" cy="216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V="1">
            <a:off x="4742121" y="3091534"/>
            <a:ext cx="63624" cy="2964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flipH="1" flipV="1">
            <a:off x="4788023" y="3212976"/>
            <a:ext cx="201600" cy="410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lussdiagramm: Zusammenführung 97"/>
          <p:cNvSpPr/>
          <p:nvPr/>
        </p:nvSpPr>
        <p:spPr>
          <a:xfrm>
            <a:off x="3660613" y="37170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9" name="Flussdiagramm: Zusammenführung 98"/>
          <p:cNvSpPr/>
          <p:nvPr/>
        </p:nvSpPr>
        <p:spPr>
          <a:xfrm>
            <a:off x="3755195" y="32129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0" name="Flussdiagramm: Zusammenführung 99"/>
          <p:cNvSpPr/>
          <p:nvPr/>
        </p:nvSpPr>
        <p:spPr>
          <a:xfrm>
            <a:off x="4902404" y="33132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1" name="Flussdiagramm: Zusammenführung 100"/>
          <p:cNvSpPr/>
          <p:nvPr/>
        </p:nvSpPr>
        <p:spPr>
          <a:xfrm>
            <a:off x="4531771" y="32426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02" name="Gerade Verbindung 101"/>
          <p:cNvCxnSpPr/>
          <p:nvPr/>
        </p:nvCxnSpPr>
        <p:spPr>
          <a:xfrm rot="-300000">
            <a:off x="6484339" y="2417230"/>
            <a:ext cx="72000" cy="7200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 rot="480000">
            <a:off x="4991957" y="3160221"/>
            <a:ext cx="208800" cy="657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rot="1620000">
            <a:off x="4172840" y="4869160"/>
            <a:ext cx="84233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>
            <a:off x="4231520" y="4946058"/>
            <a:ext cx="32561" cy="208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flipV="1">
            <a:off x="2904276" y="1853479"/>
            <a:ext cx="810000" cy="7200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ussdiagramm: Zusammenführung 84"/>
          <p:cNvSpPr/>
          <p:nvPr/>
        </p:nvSpPr>
        <p:spPr>
          <a:xfrm>
            <a:off x="3108760" y="19253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6" name="Flussdiagramm: Zusammenführung 85"/>
          <p:cNvSpPr/>
          <p:nvPr/>
        </p:nvSpPr>
        <p:spPr>
          <a:xfrm>
            <a:off x="3246735" y="19110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8" name="Flussdiagramm: Zusammenführung 87"/>
          <p:cNvSpPr/>
          <p:nvPr/>
        </p:nvSpPr>
        <p:spPr>
          <a:xfrm>
            <a:off x="3396792" y="189952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89" name="Gerade Verbindung 88"/>
          <p:cNvCxnSpPr/>
          <p:nvPr/>
        </p:nvCxnSpPr>
        <p:spPr>
          <a:xfrm flipV="1">
            <a:off x="3728099" y="1876442"/>
            <a:ext cx="147172" cy="1704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>
          <a:xfrm rot="120000">
            <a:off x="3869230" y="1879444"/>
            <a:ext cx="152671" cy="865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 rot="-60000">
            <a:off x="4013246" y="1882212"/>
            <a:ext cx="636532" cy="25064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rot="840000">
            <a:off x="4644008" y="2135741"/>
            <a:ext cx="80570" cy="1397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>
            <a:off x="4710246" y="2155819"/>
            <a:ext cx="633600" cy="4090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Flussdiagramm: Zusammenführung 118"/>
          <p:cNvSpPr/>
          <p:nvPr/>
        </p:nvSpPr>
        <p:spPr>
          <a:xfrm>
            <a:off x="3846150" y="19052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0" name="Flussdiagramm: Zusammenführung 119"/>
          <p:cNvSpPr/>
          <p:nvPr/>
        </p:nvSpPr>
        <p:spPr>
          <a:xfrm>
            <a:off x="4099679" y="195722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1" name="Flussdiagramm: Zusammenführung 120"/>
          <p:cNvSpPr/>
          <p:nvPr/>
        </p:nvSpPr>
        <p:spPr>
          <a:xfrm>
            <a:off x="4301278" y="20346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2" name="Flussdiagramm: Zusammenführung 121"/>
          <p:cNvSpPr/>
          <p:nvPr/>
        </p:nvSpPr>
        <p:spPr>
          <a:xfrm>
            <a:off x="4603735" y="21530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97195" y="4127357"/>
            <a:ext cx="2134800" cy="72008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96"/>
          <p:cNvCxnSpPr/>
          <p:nvPr/>
        </p:nvCxnSpPr>
        <p:spPr>
          <a:xfrm rot="-60000" flipV="1">
            <a:off x="4370608" y="5149876"/>
            <a:ext cx="838800" cy="720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Minus 108"/>
          <p:cNvSpPr/>
          <p:nvPr/>
        </p:nvSpPr>
        <p:spPr>
          <a:xfrm rot="16200000">
            <a:off x="4931156" y="3647396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10" name="Gerade Verbindung 109"/>
          <p:cNvCxnSpPr/>
          <p:nvPr/>
        </p:nvCxnSpPr>
        <p:spPr>
          <a:xfrm flipV="1">
            <a:off x="4315738" y="4804468"/>
            <a:ext cx="144016" cy="3600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 flipV="1">
            <a:off x="4457248" y="4243036"/>
            <a:ext cx="471134" cy="58703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/>
          <p:nvPr/>
        </p:nvCxnSpPr>
        <p:spPr>
          <a:xfrm flipV="1">
            <a:off x="4946672" y="3944030"/>
            <a:ext cx="122068" cy="2683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/>
          <p:nvPr/>
        </p:nvCxnSpPr>
        <p:spPr>
          <a:xfrm flipV="1">
            <a:off x="5076056" y="3683042"/>
            <a:ext cx="7316" cy="19995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 rot="600000" flipH="1" flipV="1">
            <a:off x="5015022" y="3587648"/>
            <a:ext cx="72008" cy="12794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 flipV="1">
            <a:off x="5033312" y="3305780"/>
            <a:ext cx="0" cy="2520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134"/>
          <p:cNvCxnSpPr/>
          <p:nvPr/>
        </p:nvCxnSpPr>
        <p:spPr>
          <a:xfrm flipH="1" flipV="1">
            <a:off x="5028502" y="3270352"/>
            <a:ext cx="466408" cy="11483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 Verbindung 136"/>
          <p:cNvCxnSpPr/>
          <p:nvPr/>
        </p:nvCxnSpPr>
        <p:spPr>
          <a:xfrm flipH="1" flipV="1">
            <a:off x="5476334" y="3378940"/>
            <a:ext cx="633600" cy="12206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 rot="120000" flipV="1">
            <a:off x="6048740" y="2492896"/>
            <a:ext cx="539484" cy="9512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Flussdiagramm: Zusammenführung 143"/>
          <p:cNvSpPr/>
          <p:nvPr/>
        </p:nvSpPr>
        <p:spPr>
          <a:xfrm>
            <a:off x="5692358" y="34400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5" name="Flussdiagramm: Zusammenführung 144"/>
          <p:cNvSpPr/>
          <p:nvPr/>
        </p:nvSpPr>
        <p:spPr>
          <a:xfrm>
            <a:off x="5112636" y="36486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6" name="Flussdiagramm: Zusammenführung 145"/>
          <p:cNvSpPr/>
          <p:nvPr/>
        </p:nvSpPr>
        <p:spPr>
          <a:xfrm>
            <a:off x="5011364" y="41381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7" name="Flussdiagramm: Zusammenführung 146"/>
          <p:cNvSpPr/>
          <p:nvPr/>
        </p:nvSpPr>
        <p:spPr>
          <a:xfrm>
            <a:off x="4644008" y="43980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67983" y="6150674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73181" y="6021288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2359848" y="1618752"/>
            <a:ext cx="3405600" cy="65812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5801160" y="2281896"/>
            <a:ext cx="2685520" cy="54592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4864926" y="6309320"/>
            <a:ext cx="50405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5371150" y="618807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</a:t>
            </a:r>
            <a:endParaRPr lang="de-DE" sz="800" dirty="0"/>
          </a:p>
        </p:txBody>
      </p:sp>
      <p:cxnSp>
        <p:nvCxnSpPr>
          <p:cNvPr id="21" name="Gerade Verbindung 20"/>
          <p:cNvCxnSpPr/>
          <p:nvPr/>
        </p:nvCxnSpPr>
        <p:spPr>
          <a:xfrm flipH="1" flipV="1">
            <a:off x="5785564" y="2132856"/>
            <a:ext cx="40258" cy="3264696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-60000" flipV="1">
            <a:off x="5770132" y="378660"/>
            <a:ext cx="0" cy="17640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-360000" flipV="1">
            <a:off x="5744128" y="179972"/>
            <a:ext cx="72008" cy="1980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Bildschirmpräsentation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45</cp:revision>
  <cp:lastPrinted>2020-07-30T07:32:03Z</cp:lastPrinted>
  <dcterms:created xsi:type="dcterms:W3CDTF">2019-04-09T12:36:51Z</dcterms:created>
  <dcterms:modified xsi:type="dcterms:W3CDTF">2020-07-30T07:32:10Z</dcterms:modified>
</cp:coreProperties>
</file>