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DBE1D-49E8-439D-82B9-8ED5FE86E0BB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B5F4-2CC5-40B1-BBE8-F31BC0B074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51720" y="692696"/>
            <a:ext cx="513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Scheuder</a:t>
            </a:r>
            <a:r>
              <a:rPr lang="de-DE" dirty="0"/>
              <a:t> Ortsteil </a:t>
            </a:r>
            <a:r>
              <a:rPr lang="de-DE" dirty="0" err="1"/>
              <a:t>Lausigk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Lausigker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Weg von </a:t>
            </a:r>
            <a:r>
              <a:rPr lang="de-DE" dirty="0" err="1"/>
              <a:t>Lausigk</a:t>
            </a:r>
            <a:r>
              <a:rPr lang="de-DE" dirty="0"/>
              <a:t> nach </a:t>
            </a:r>
            <a:r>
              <a:rPr lang="de-DE" dirty="0" err="1"/>
              <a:t>Hohnsdorf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Weg von </a:t>
            </a:r>
            <a:r>
              <a:rPr lang="de-DE" dirty="0" err="1"/>
              <a:t>Lausigk</a:t>
            </a:r>
            <a:r>
              <a:rPr lang="de-DE" dirty="0"/>
              <a:t> nach </a:t>
            </a:r>
            <a:r>
              <a:rPr lang="de-DE" dirty="0" err="1"/>
              <a:t>Libbesdorf</a:t>
            </a:r>
            <a:endParaRPr lang="de-DE" dirty="0"/>
          </a:p>
          <a:p>
            <a:pPr marL="342900" indent="-342900"/>
            <a:r>
              <a:rPr lang="de-DE" dirty="0"/>
              <a:t>4	</a:t>
            </a:r>
            <a:r>
              <a:rPr lang="de-DE" dirty="0" err="1"/>
              <a:t>Lausigker</a:t>
            </a:r>
            <a:r>
              <a:rPr lang="de-DE" dirty="0"/>
              <a:t> Straße Bereich K 2080</a:t>
            </a:r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61048" y="611736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65104" y="598846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860032" y="6258002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364088" y="613467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5868144" y="6113548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6442107" y="5991091"/>
            <a:ext cx="7681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(GW an K 2080)</a:t>
            </a:r>
          </a:p>
        </p:txBody>
      </p:sp>
      <p:sp>
        <p:nvSpPr>
          <p:cNvPr id="12" name="Minus 11"/>
          <p:cNvSpPr/>
          <p:nvPr/>
        </p:nvSpPr>
        <p:spPr>
          <a:xfrm>
            <a:off x="6605765" y="618409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704433" y="6135107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14" name="Flussdiagramm: Zusammenführung 13"/>
          <p:cNvSpPr/>
          <p:nvPr/>
        </p:nvSpPr>
        <p:spPr>
          <a:xfrm>
            <a:off x="4340661" y="38070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" name="Flussdiagramm: Zusammenführung 15"/>
          <p:cNvSpPr/>
          <p:nvPr/>
        </p:nvSpPr>
        <p:spPr>
          <a:xfrm>
            <a:off x="3707904" y="21905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" name="Flussdiagramm: Zusammenführung 16"/>
          <p:cNvSpPr/>
          <p:nvPr/>
        </p:nvSpPr>
        <p:spPr>
          <a:xfrm>
            <a:off x="3794764" y="24928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" name="Flussdiagramm: Zusammenführung 17"/>
          <p:cNvSpPr/>
          <p:nvPr/>
        </p:nvSpPr>
        <p:spPr>
          <a:xfrm>
            <a:off x="3904297" y="2852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" name="Flussdiagramm: Zusammenführung 18"/>
          <p:cNvSpPr/>
          <p:nvPr/>
        </p:nvSpPr>
        <p:spPr>
          <a:xfrm>
            <a:off x="3991173" y="31409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" name="Flussdiagramm: Zusammenführung 22"/>
          <p:cNvSpPr/>
          <p:nvPr/>
        </p:nvSpPr>
        <p:spPr>
          <a:xfrm>
            <a:off x="4111374" y="38218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" name="Flussdiagramm: Zusammenführung 23"/>
          <p:cNvSpPr/>
          <p:nvPr/>
        </p:nvSpPr>
        <p:spPr>
          <a:xfrm>
            <a:off x="3813253" y="389438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" name="Flussdiagramm: Zusammenführung 24"/>
          <p:cNvSpPr/>
          <p:nvPr/>
        </p:nvSpPr>
        <p:spPr>
          <a:xfrm>
            <a:off x="3659711" y="39425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" name="Flussdiagramm: Zusammenführung 25"/>
          <p:cNvSpPr/>
          <p:nvPr/>
        </p:nvSpPr>
        <p:spPr>
          <a:xfrm>
            <a:off x="3415109" y="39669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7" name="Flussdiagramm: Zusammenführung 26"/>
          <p:cNvSpPr/>
          <p:nvPr/>
        </p:nvSpPr>
        <p:spPr>
          <a:xfrm>
            <a:off x="3160981" y="397172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8" name="Flussdiagramm: Zusammenführung 27"/>
          <p:cNvSpPr/>
          <p:nvPr/>
        </p:nvSpPr>
        <p:spPr>
          <a:xfrm>
            <a:off x="3266330" y="438891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9" name="Flussdiagramm: Zusammenführung 28"/>
          <p:cNvSpPr/>
          <p:nvPr/>
        </p:nvSpPr>
        <p:spPr>
          <a:xfrm>
            <a:off x="4529133" y="34819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1" name="Flussdiagramm: Zusammenführung 30"/>
          <p:cNvSpPr/>
          <p:nvPr/>
        </p:nvSpPr>
        <p:spPr>
          <a:xfrm>
            <a:off x="4762488" y="37318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2" name="Flussdiagramm: Zusammenführung 31"/>
          <p:cNvSpPr/>
          <p:nvPr/>
        </p:nvSpPr>
        <p:spPr>
          <a:xfrm>
            <a:off x="5041589" y="37075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3" name="Flussdiagramm: Zusammenführung 32"/>
          <p:cNvSpPr/>
          <p:nvPr/>
        </p:nvSpPr>
        <p:spPr>
          <a:xfrm>
            <a:off x="5136833" y="39742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4" name="Flussdiagramm: Zusammenführung 33"/>
          <p:cNvSpPr/>
          <p:nvPr/>
        </p:nvSpPr>
        <p:spPr>
          <a:xfrm>
            <a:off x="5694987" y="365931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5" name="Flussdiagramm: Zusammenführung 34"/>
          <p:cNvSpPr/>
          <p:nvPr/>
        </p:nvSpPr>
        <p:spPr>
          <a:xfrm>
            <a:off x="5772321" y="31504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6" name="Flussdiagramm: Zusammenführung 35"/>
          <p:cNvSpPr/>
          <p:nvPr/>
        </p:nvSpPr>
        <p:spPr>
          <a:xfrm>
            <a:off x="5900906" y="23054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7" name="Flussdiagramm: Zusammenführung 36"/>
          <p:cNvSpPr/>
          <p:nvPr/>
        </p:nvSpPr>
        <p:spPr>
          <a:xfrm>
            <a:off x="6108546" y="19406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8" name="Gerade Verbindung 37"/>
          <p:cNvCxnSpPr/>
          <p:nvPr/>
        </p:nvCxnSpPr>
        <p:spPr>
          <a:xfrm flipV="1">
            <a:off x="3563888" y="4542122"/>
            <a:ext cx="1476000" cy="136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>
            <a:off x="5004048" y="4546456"/>
            <a:ext cx="432000" cy="413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5425758" y="4581128"/>
            <a:ext cx="972000" cy="385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V="1">
            <a:off x="5791802" y="3101962"/>
            <a:ext cx="169200" cy="30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V="1">
            <a:off x="5977488" y="2223870"/>
            <a:ext cx="406800" cy="84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H="1" flipV="1">
            <a:off x="5816761" y="2365171"/>
            <a:ext cx="334856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V="1">
            <a:off x="5829763" y="1971504"/>
            <a:ext cx="223200" cy="39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5573114" y="2372590"/>
            <a:ext cx="252000" cy="38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V="1">
            <a:off x="107504" y="4256521"/>
            <a:ext cx="2880320" cy="136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flipV="1">
            <a:off x="2983848" y="4157032"/>
            <a:ext cx="144000" cy="1001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>
            <a:off x="4860032" y="638995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5361220" y="6277442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72" name="Gerade Verbindung 71"/>
          <p:cNvCxnSpPr/>
          <p:nvPr/>
        </p:nvCxnSpPr>
        <p:spPr>
          <a:xfrm flipV="1">
            <a:off x="6046064" y="107106"/>
            <a:ext cx="1105200" cy="1864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>
            <a:off x="4389884" y="3808090"/>
            <a:ext cx="1008112" cy="14401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flipH="1" flipV="1">
            <a:off x="3040782" y="3717032"/>
            <a:ext cx="259200" cy="100811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V="1">
            <a:off x="3203848" y="3933056"/>
            <a:ext cx="216024" cy="19062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V="1">
            <a:off x="3481338" y="3573016"/>
            <a:ext cx="2242790" cy="34099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ussdiagramm: Zusammenführung 29"/>
          <p:cNvSpPr/>
          <p:nvPr/>
        </p:nvSpPr>
        <p:spPr>
          <a:xfrm>
            <a:off x="4705348" y="38366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4" name="Gerade Verbindung 83"/>
          <p:cNvCxnSpPr/>
          <p:nvPr/>
        </p:nvCxnSpPr>
        <p:spPr>
          <a:xfrm rot="-420000" flipV="1">
            <a:off x="5616866" y="3439511"/>
            <a:ext cx="0" cy="900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>
            <a:off x="4565864" y="3356992"/>
            <a:ext cx="155468" cy="35246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>
            <a:off x="4083284" y="3458056"/>
            <a:ext cx="83460" cy="360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ussdiagramm: Zusammenführung 19"/>
          <p:cNvSpPr/>
          <p:nvPr/>
        </p:nvSpPr>
        <p:spPr>
          <a:xfrm>
            <a:off x="4018362" y="34771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" name="Flussdiagramm: Zusammenführung 20"/>
          <p:cNvSpPr/>
          <p:nvPr/>
        </p:nvSpPr>
        <p:spPr>
          <a:xfrm>
            <a:off x="4042193" y="357243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" name="Flussdiagramm: Zusammenführung 21"/>
          <p:cNvSpPr/>
          <p:nvPr/>
        </p:nvSpPr>
        <p:spPr>
          <a:xfrm>
            <a:off x="4060435" y="36789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3" name="Gerade Verbindung 92"/>
          <p:cNvCxnSpPr/>
          <p:nvPr/>
        </p:nvCxnSpPr>
        <p:spPr>
          <a:xfrm rot="-120000" flipH="1" flipV="1">
            <a:off x="3472828" y="1753764"/>
            <a:ext cx="561775" cy="205965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Minus 95"/>
          <p:cNvSpPr/>
          <p:nvPr/>
        </p:nvSpPr>
        <p:spPr>
          <a:xfrm rot="4380000">
            <a:off x="3749818" y="307077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4860032" y="6258002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64088" y="613467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510292" y="978884"/>
            <a:ext cx="7430400" cy="354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V="1">
            <a:off x="7927040" y="881022"/>
            <a:ext cx="144000" cy="10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60032" y="627781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61220" y="6165304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829860" y="925972"/>
            <a:ext cx="7776864" cy="3096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ussdiagramm: Zusammenführung 11"/>
          <p:cNvSpPr/>
          <p:nvPr/>
        </p:nvSpPr>
        <p:spPr>
          <a:xfrm>
            <a:off x="852984" y="12900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Bildschirmpräsentation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31</cp:revision>
  <dcterms:created xsi:type="dcterms:W3CDTF">2018-12-18T12:09:46Z</dcterms:created>
  <dcterms:modified xsi:type="dcterms:W3CDTF">2020-07-22T09:56:31Z</dcterms:modified>
</cp:coreProperties>
</file>