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21C9-47F0-4328-AD5A-6EC8C0EC7645}" type="datetimeFigureOut">
              <a:rPr lang="de-DE" smtClean="0"/>
              <a:pPr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722D-8062-4379-8310-D8CBDD8D8D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31640" y="692696"/>
            <a:ext cx="662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Weißandt-Gölzau</a:t>
            </a:r>
            <a:r>
              <a:rPr lang="de-DE" dirty="0"/>
              <a:t> Ortsteil Klein </a:t>
            </a:r>
            <a:r>
              <a:rPr lang="de-DE" dirty="0" err="1"/>
              <a:t>Weißandt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err="1"/>
              <a:t>Dorfring</a:t>
            </a:r>
            <a:endParaRPr lang="de-DE" dirty="0"/>
          </a:p>
          <a:p>
            <a:pPr marL="342900" indent="-342900">
              <a:buAutoNum type="arabicPlain" startAt="2"/>
            </a:pPr>
            <a:r>
              <a:rPr lang="de-DE" dirty="0"/>
              <a:t>Straße nach </a:t>
            </a:r>
            <a:r>
              <a:rPr lang="de-DE" dirty="0" err="1"/>
              <a:t>Pösigk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Straße von </a:t>
            </a:r>
            <a:r>
              <a:rPr lang="de-DE" dirty="0" err="1"/>
              <a:t>Gahrensdorf</a:t>
            </a:r>
            <a:r>
              <a:rPr lang="de-DE" dirty="0"/>
              <a:t> nach </a:t>
            </a:r>
            <a:r>
              <a:rPr lang="de-DE" dirty="0" err="1"/>
              <a:t>Gnetsch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Straße von Klein </a:t>
            </a:r>
            <a:r>
              <a:rPr lang="de-DE" dirty="0" err="1"/>
              <a:t>Weißandt</a:t>
            </a:r>
            <a:r>
              <a:rPr lang="de-DE" dirty="0"/>
              <a:t> nach </a:t>
            </a:r>
            <a:r>
              <a:rPr lang="de-DE" dirty="0" err="1"/>
              <a:t>Gnetsch</a:t>
            </a:r>
            <a:endParaRPr lang="de-DE" dirty="0"/>
          </a:p>
          <a:p>
            <a:pPr marL="342900" indent="-342900">
              <a:buAutoNum type="arabicPlain" startAt="5"/>
            </a:pPr>
            <a:r>
              <a:rPr lang="de-DE" dirty="0"/>
              <a:t>Weg nach Klein-</a:t>
            </a:r>
            <a:r>
              <a:rPr lang="de-DE" dirty="0" err="1"/>
              <a:t>Weißandt</a:t>
            </a:r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3596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Gerade Verbindung 15"/>
          <p:cNvCxnSpPr/>
          <p:nvPr/>
        </p:nvCxnSpPr>
        <p:spPr>
          <a:xfrm>
            <a:off x="4911693" y="614825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5415749" y="601935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20" name="Gerade Verbindung 19"/>
          <p:cNvCxnSpPr/>
          <p:nvPr/>
        </p:nvCxnSpPr>
        <p:spPr>
          <a:xfrm>
            <a:off x="4910677" y="6293783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414733" y="617023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sp>
        <p:nvSpPr>
          <p:cNvPr id="28" name="Flussdiagramm: Zusammenführung 27"/>
          <p:cNvSpPr/>
          <p:nvPr/>
        </p:nvSpPr>
        <p:spPr>
          <a:xfrm>
            <a:off x="3637190" y="57735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6" name="Gerade Verbindung 35"/>
          <p:cNvCxnSpPr/>
          <p:nvPr/>
        </p:nvCxnSpPr>
        <p:spPr>
          <a:xfrm rot="-540000" flipH="1">
            <a:off x="5447883" y="2541389"/>
            <a:ext cx="158400" cy="20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-120000" flipH="1">
            <a:off x="5440251" y="2752980"/>
            <a:ext cx="33990" cy="2364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-60000" flipH="1">
            <a:off x="4659866" y="2986380"/>
            <a:ext cx="797376" cy="13067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>
            <a:off x="4595856" y="4293880"/>
            <a:ext cx="77175" cy="205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4367881" y="4211564"/>
            <a:ext cx="354872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4171687" y="4281556"/>
            <a:ext cx="2108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rot="-120000">
            <a:off x="3558118" y="4079957"/>
            <a:ext cx="633295" cy="798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rot="-480000" flipH="1">
            <a:off x="4181150" y="4148825"/>
            <a:ext cx="6394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3563888" y="4077072"/>
            <a:ext cx="28634" cy="21661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rot="240000" flipH="1">
            <a:off x="3569623" y="3944596"/>
            <a:ext cx="51966" cy="143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V="1">
            <a:off x="2417530" y="4074070"/>
            <a:ext cx="1152128" cy="519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rot="-900000" flipH="1">
            <a:off x="2433557" y="3978903"/>
            <a:ext cx="244800" cy="1114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2411760" y="4077072"/>
            <a:ext cx="144016" cy="2304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2382910" y="3696954"/>
            <a:ext cx="28838" cy="387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2382910" y="3212976"/>
            <a:ext cx="172866" cy="4925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 flipV="1">
            <a:off x="2552891" y="2564904"/>
            <a:ext cx="146901" cy="6508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 flipV="1">
            <a:off x="2691137" y="2345995"/>
            <a:ext cx="5499" cy="2271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rot="420000" flipV="1">
            <a:off x="2694022" y="2236482"/>
            <a:ext cx="72008" cy="12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flipV="1">
            <a:off x="2760260" y="2233714"/>
            <a:ext cx="148811" cy="171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>
            <a:off x="2169771" y="4584013"/>
            <a:ext cx="275657" cy="79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>
            <a:off x="1973942" y="4365104"/>
            <a:ext cx="203649" cy="2238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-120000">
            <a:off x="1766573" y="3933056"/>
            <a:ext cx="203649" cy="4398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>
            <a:off x="1685910" y="3642139"/>
            <a:ext cx="74860" cy="2955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325870" y="3287869"/>
            <a:ext cx="36004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 rot="300000">
            <a:off x="853416" y="3052591"/>
            <a:ext cx="48600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 flipH="1">
            <a:off x="1452576" y="3570870"/>
            <a:ext cx="144000" cy="683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flipV="1">
            <a:off x="1325870" y="4621518"/>
            <a:ext cx="97200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rot="-180000" flipH="1">
            <a:off x="960053" y="5122290"/>
            <a:ext cx="370800" cy="1210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rot="240000" flipH="1">
            <a:off x="1173177" y="4872671"/>
            <a:ext cx="59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1426728" y="4860505"/>
            <a:ext cx="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lussdiagramm: Zusammenführung 121"/>
          <p:cNvSpPr/>
          <p:nvPr/>
        </p:nvSpPr>
        <p:spPr>
          <a:xfrm>
            <a:off x="3609466" y="51413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3" name="Flussdiagramm: Zusammenführung 122"/>
          <p:cNvSpPr/>
          <p:nvPr/>
        </p:nvSpPr>
        <p:spPr>
          <a:xfrm>
            <a:off x="4227818" y="416294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4" name="Flussdiagramm: Zusammenführung 123"/>
          <p:cNvSpPr/>
          <p:nvPr/>
        </p:nvSpPr>
        <p:spPr>
          <a:xfrm>
            <a:off x="4094374" y="405064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5" name="Flussdiagramm: Zusammenführung 124"/>
          <p:cNvSpPr/>
          <p:nvPr/>
        </p:nvSpPr>
        <p:spPr>
          <a:xfrm>
            <a:off x="3860496" y="40294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6" name="Flussdiagramm: Zusammenführung 125"/>
          <p:cNvSpPr/>
          <p:nvPr/>
        </p:nvSpPr>
        <p:spPr>
          <a:xfrm>
            <a:off x="3491880" y="39680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7" name="Flussdiagramm: Zusammenführung 126"/>
          <p:cNvSpPr/>
          <p:nvPr/>
        </p:nvSpPr>
        <p:spPr>
          <a:xfrm>
            <a:off x="2908534" y="39680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8" name="Flussdiagramm: Zusammenführung 127"/>
          <p:cNvSpPr/>
          <p:nvPr/>
        </p:nvSpPr>
        <p:spPr>
          <a:xfrm>
            <a:off x="2262458" y="40517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9" name="Flussdiagramm: Zusammenführung 128"/>
          <p:cNvSpPr/>
          <p:nvPr/>
        </p:nvSpPr>
        <p:spPr>
          <a:xfrm>
            <a:off x="2299460" y="44774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0" name="Flussdiagramm: Zusammenführung 129"/>
          <p:cNvSpPr/>
          <p:nvPr/>
        </p:nvSpPr>
        <p:spPr>
          <a:xfrm>
            <a:off x="2083436" y="46033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1" name="Flussdiagramm: Zusammenführung 130"/>
          <p:cNvSpPr/>
          <p:nvPr/>
        </p:nvSpPr>
        <p:spPr>
          <a:xfrm>
            <a:off x="1463088" y="49305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2" name="Flussdiagramm: Zusammenführung 131"/>
          <p:cNvSpPr/>
          <p:nvPr/>
        </p:nvSpPr>
        <p:spPr>
          <a:xfrm>
            <a:off x="1628248" y="344485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3" name="Flussdiagramm: Zusammenführung 132"/>
          <p:cNvSpPr/>
          <p:nvPr/>
        </p:nvSpPr>
        <p:spPr>
          <a:xfrm>
            <a:off x="4788024" y="41490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4" name="Flussdiagramm: Zusammenführung 133"/>
          <p:cNvSpPr/>
          <p:nvPr/>
        </p:nvSpPr>
        <p:spPr>
          <a:xfrm>
            <a:off x="4961760" y="38504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5" name="Flussdiagramm: Zusammenführung 134"/>
          <p:cNvSpPr/>
          <p:nvPr/>
        </p:nvSpPr>
        <p:spPr>
          <a:xfrm>
            <a:off x="5148064" y="35168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6" name="Flussdiagramm: Zusammenführung 135"/>
          <p:cNvSpPr/>
          <p:nvPr/>
        </p:nvSpPr>
        <p:spPr>
          <a:xfrm>
            <a:off x="5569540" y="26369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7" name="Flussdiagramm: Zusammenführung 136"/>
          <p:cNvSpPr/>
          <p:nvPr/>
        </p:nvSpPr>
        <p:spPr>
          <a:xfrm>
            <a:off x="5327086" y="31918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38" name="Gerade Verbindung 137"/>
          <p:cNvCxnSpPr/>
          <p:nvPr/>
        </p:nvCxnSpPr>
        <p:spPr>
          <a:xfrm>
            <a:off x="1438320" y="4801486"/>
            <a:ext cx="10158" cy="683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H="1">
            <a:off x="2888688" y="731044"/>
            <a:ext cx="216024" cy="149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93425" y="6113535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96961" y="599923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577180" y="3635970"/>
            <a:ext cx="241352" cy="288463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818106" y="800920"/>
            <a:ext cx="241352" cy="28476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896857" y="6272142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400393" y="615784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1119044" y="764704"/>
            <a:ext cx="3312368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-60000">
            <a:off x="4423457" y="1111163"/>
            <a:ext cx="1581418" cy="1356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96857" y="6272142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00393" y="615784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1032388" y="2348880"/>
            <a:ext cx="4331700" cy="67051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5359576" y="1844824"/>
            <a:ext cx="3276000" cy="50405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Bildschirmpräsentation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27</cp:revision>
  <cp:lastPrinted>2020-07-08T11:35:16Z</cp:lastPrinted>
  <dcterms:created xsi:type="dcterms:W3CDTF">2020-02-11T15:50:35Z</dcterms:created>
  <dcterms:modified xsi:type="dcterms:W3CDTF">2020-07-08T11:37:13Z</dcterms:modified>
</cp:coreProperties>
</file>