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92DD-F196-4809-A89C-020FEA65002A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BBA2-CF03-4C45-84A8-C0A22E25C9E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19672" y="620688"/>
            <a:ext cx="517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Hinsdorf</a:t>
            </a:r>
            <a:r>
              <a:rPr lang="de-DE" dirty="0"/>
              <a:t> Ortsteil </a:t>
            </a:r>
            <a:r>
              <a:rPr lang="de-DE" dirty="0" err="1"/>
              <a:t>Hinsdorf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Friedensallee</a:t>
            </a:r>
          </a:p>
          <a:p>
            <a:pPr marL="342900" indent="-342900">
              <a:buAutoNum type="arabicPlain" startAt="2"/>
            </a:pPr>
            <a:r>
              <a:rPr lang="de-DE" dirty="0"/>
              <a:t>Siedlung</a:t>
            </a:r>
          </a:p>
          <a:p>
            <a:pPr marL="342900" indent="-342900">
              <a:buAutoNum type="arabicPlain" startAt="3"/>
            </a:pPr>
            <a:r>
              <a:rPr lang="de-DE" dirty="0"/>
              <a:t>Neue Reihe</a:t>
            </a:r>
          </a:p>
          <a:p>
            <a:pPr marL="342900" indent="-342900">
              <a:buAutoNum type="arabicPlain" startAt="4"/>
            </a:pPr>
            <a:r>
              <a:rPr lang="de-DE" dirty="0"/>
              <a:t>Hauptstraße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Bauernreihe</a:t>
            </a:r>
          </a:p>
          <a:p>
            <a:pPr marL="342900" indent="-342900">
              <a:buAutoNum type="arabicPlain" startAt="6"/>
            </a:pPr>
            <a:r>
              <a:rPr lang="de-DE" dirty="0"/>
              <a:t>Brennereiweg</a:t>
            </a:r>
          </a:p>
          <a:p>
            <a:pPr marL="342900" indent="-342900">
              <a:buAutoNum type="arabicPlain" startAt="7"/>
            </a:pPr>
            <a:r>
              <a:rPr lang="de-DE" dirty="0"/>
              <a:t>Parkstraße Bereich L 136</a:t>
            </a:r>
          </a:p>
          <a:p>
            <a:pPr marL="342900" indent="-342900">
              <a:buAutoNum type="arabicPlain" startAt="7"/>
            </a:pPr>
            <a:r>
              <a:rPr lang="de-DE" dirty="0"/>
              <a:t>Weg nach </a:t>
            </a:r>
            <a:r>
              <a:rPr lang="de-DE" dirty="0" err="1"/>
              <a:t>Ziebigk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Neues </a:t>
            </a:r>
            <a:r>
              <a:rPr lang="de-DE" dirty="0" err="1"/>
              <a:t>Uhlenfeld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Weg nach </a:t>
            </a:r>
            <a:r>
              <a:rPr lang="de-DE" dirty="0" err="1"/>
              <a:t>Hoyersdorf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Dicke Fichten</a:t>
            </a:r>
          </a:p>
          <a:p>
            <a:pPr marL="342900" indent="-342900"/>
            <a:r>
              <a:rPr lang="de-DE" dirty="0"/>
              <a:t>12	Hauptstraße Bereich L 136/L 142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81073" y="6091000"/>
            <a:ext cx="504056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85129" y="596210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80057" y="622880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83593" y="610949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4880057" y="637903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inus 10"/>
          <p:cNvSpPr/>
          <p:nvPr/>
        </p:nvSpPr>
        <p:spPr>
          <a:xfrm>
            <a:off x="7056768" y="540890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5680423" y="608394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184479" y="5955047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100" dirty="0"/>
          </a:p>
          <a:p>
            <a:endParaRPr lang="de-DE" sz="1000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5679407" y="6231795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182943" y="610744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5678912" y="6376827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181296" y="6252465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endParaRPr lang="de-DE" sz="8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6504996" y="6243321"/>
            <a:ext cx="504056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996344" y="611796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6504996" y="6379047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6994420" y="625467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166067" y="5364077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81623" y="6256884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>
            <a:off x="6203213" y="2239392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204885" y="2400310"/>
            <a:ext cx="50405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692999" y="2279158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27" name="Gerade Verbindung 26"/>
          <p:cNvCxnSpPr/>
          <p:nvPr/>
        </p:nvCxnSpPr>
        <p:spPr>
          <a:xfrm>
            <a:off x="6204869" y="2556026"/>
            <a:ext cx="50405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6692939" y="2430910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2982214" y="13847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715047" y="1556792"/>
            <a:ext cx="1676874" cy="19947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480000" flipV="1">
            <a:off x="3369293" y="1534338"/>
            <a:ext cx="352821" cy="1025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3148507" y="1487165"/>
            <a:ext cx="224561" cy="22913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2987824" y="1489546"/>
            <a:ext cx="190973" cy="10765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ussdiagramm: Zusammenführung 51"/>
          <p:cNvSpPr/>
          <p:nvPr/>
        </p:nvSpPr>
        <p:spPr>
          <a:xfrm>
            <a:off x="3161773" y="1379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3" name="Flussdiagramm: Zusammenführung 52"/>
          <p:cNvSpPr/>
          <p:nvPr/>
        </p:nvSpPr>
        <p:spPr>
          <a:xfrm>
            <a:off x="3339449" y="1401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3533033" y="14211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3823870" y="14567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3976301" y="14763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4193247" y="16652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4337263" y="16783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4572000" y="17148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4807659" y="17447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4937650" y="17587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5178919" y="17784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1" name="Gerade Verbindung 50"/>
          <p:cNvCxnSpPr/>
          <p:nvPr/>
        </p:nvCxnSpPr>
        <p:spPr>
          <a:xfrm>
            <a:off x="3275856" y="2318025"/>
            <a:ext cx="2023200" cy="24687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ussdiagramm: Zusammenführung 65"/>
          <p:cNvSpPr/>
          <p:nvPr/>
        </p:nvSpPr>
        <p:spPr>
          <a:xfrm>
            <a:off x="5217267" y="24592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5076056" y="24433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4831982" y="24152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4588830" y="23853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4389636" y="23601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4239088" y="23460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3995936" y="23161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3" name="Flussdiagramm: Zusammenführung 72"/>
          <p:cNvSpPr/>
          <p:nvPr/>
        </p:nvSpPr>
        <p:spPr>
          <a:xfrm>
            <a:off x="3835090" y="22965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3622793" y="22712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3275856" y="22385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3417036" y="22441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7" name="Flussdiagramm: Zusammenführung 76"/>
          <p:cNvSpPr/>
          <p:nvPr/>
        </p:nvSpPr>
        <p:spPr>
          <a:xfrm>
            <a:off x="5289244" y="19579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Flussdiagramm: Zusammenführung 77"/>
          <p:cNvSpPr/>
          <p:nvPr/>
        </p:nvSpPr>
        <p:spPr>
          <a:xfrm>
            <a:off x="5259342" y="22020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5244395" y="23788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5197632" y="26509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5036786" y="29137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4981608" y="312694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3" name="Gerade Verbindung 82"/>
          <p:cNvCxnSpPr/>
          <p:nvPr/>
        </p:nvCxnSpPr>
        <p:spPr>
          <a:xfrm rot="60000" flipV="1">
            <a:off x="5355673" y="1822384"/>
            <a:ext cx="63593" cy="7397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V="1">
            <a:off x="5208852" y="2559294"/>
            <a:ext cx="14202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-360000" flipV="1">
            <a:off x="5008192" y="2921562"/>
            <a:ext cx="211192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rot="-840000">
            <a:off x="4880589" y="3090478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4649618" y="3107308"/>
            <a:ext cx="2428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flipV="1">
            <a:off x="4913684" y="3085790"/>
            <a:ext cx="40796" cy="21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ussdiagramm: Manuelle Eingabe 103"/>
          <p:cNvSpPr/>
          <p:nvPr/>
        </p:nvSpPr>
        <p:spPr>
          <a:xfrm rot="16560000" flipH="1">
            <a:off x="5195749" y="2882869"/>
            <a:ext cx="144016" cy="144016"/>
          </a:xfrm>
          <a:prstGeom prst="flowChartManualInp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Flussdiagramm: Zusammenführen 104"/>
          <p:cNvSpPr/>
          <p:nvPr/>
        </p:nvSpPr>
        <p:spPr>
          <a:xfrm rot="19140000" flipH="1">
            <a:off x="5099682" y="2952121"/>
            <a:ext cx="141422" cy="76786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6" name="Gerade Verbindung 105"/>
          <p:cNvCxnSpPr/>
          <p:nvPr/>
        </p:nvCxnSpPr>
        <p:spPr>
          <a:xfrm>
            <a:off x="5156479" y="4514730"/>
            <a:ext cx="36465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rot="-120000">
            <a:off x="1683265" y="4106083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rot="420000">
            <a:off x="1355297" y="2827729"/>
            <a:ext cx="258867" cy="4173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ussdiagramm: Zusammenführung 120"/>
          <p:cNvSpPr/>
          <p:nvPr/>
        </p:nvSpPr>
        <p:spPr>
          <a:xfrm>
            <a:off x="5048006" y="48186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5059226" y="49430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1713198" y="41715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1763688" y="27901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1569140" y="27686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7" name="Gerade Verbindung 126"/>
          <p:cNvCxnSpPr/>
          <p:nvPr/>
        </p:nvCxnSpPr>
        <p:spPr>
          <a:xfrm rot="-660000">
            <a:off x="1605902" y="2867716"/>
            <a:ext cx="115200" cy="1044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rot="480000" flipV="1">
            <a:off x="1627934" y="2869460"/>
            <a:ext cx="158413" cy="355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4139952" y="3861048"/>
            <a:ext cx="823838" cy="25094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3207023" y="3497833"/>
            <a:ext cx="936104" cy="36004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flipV="1">
            <a:off x="3203848" y="3100710"/>
            <a:ext cx="465956" cy="40029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H="1">
            <a:off x="4077469" y="3840411"/>
            <a:ext cx="11560" cy="1044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120000" flipH="1">
            <a:off x="3947612" y="3785796"/>
            <a:ext cx="11560" cy="1404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rot="120000" flipH="1">
            <a:off x="3846972" y="3748718"/>
            <a:ext cx="11560" cy="1548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rot="120000" flipH="1">
            <a:off x="3681175" y="3686224"/>
            <a:ext cx="11560" cy="187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V="1">
            <a:off x="3438920" y="3037086"/>
            <a:ext cx="42292" cy="259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rot="120000" flipH="1">
            <a:off x="3419813" y="3592193"/>
            <a:ext cx="11560" cy="241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rot="-300000" flipV="1">
            <a:off x="3396062" y="3284984"/>
            <a:ext cx="60103" cy="2954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rot="-180000">
            <a:off x="2700321" y="3585420"/>
            <a:ext cx="720000" cy="2160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rot="1080000">
            <a:off x="3451092" y="3200135"/>
            <a:ext cx="864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flipV="1">
            <a:off x="2927721" y="3498627"/>
            <a:ext cx="279648" cy="7200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rot="-120000">
            <a:off x="2656356" y="3573016"/>
            <a:ext cx="2796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rot="180000">
            <a:off x="2416522" y="3421857"/>
            <a:ext cx="288032" cy="17554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 rot="120000" flipH="1">
            <a:off x="3047993" y="3393444"/>
            <a:ext cx="11560" cy="1404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420000">
            <a:off x="2268296" y="3264308"/>
            <a:ext cx="165600" cy="14401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rot="720000" flipH="1">
            <a:off x="2369513" y="3371555"/>
            <a:ext cx="11560" cy="129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 rot="420000">
            <a:off x="2090700" y="3171921"/>
            <a:ext cx="198473" cy="7200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-420000" flipH="1">
            <a:off x="3013136" y="3537355"/>
            <a:ext cx="72008" cy="201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1957705" y="3107056"/>
            <a:ext cx="144015" cy="547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>
            <a:off x="2702172" y="3340560"/>
            <a:ext cx="360041" cy="6224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flipV="1">
            <a:off x="2562919" y="3340090"/>
            <a:ext cx="144017" cy="975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rot="1020000" flipV="1">
            <a:off x="2484899" y="3335454"/>
            <a:ext cx="72008" cy="115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Flussdiagramm: Zusammenführung 163"/>
          <p:cNvSpPr/>
          <p:nvPr/>
        </p:nvSpPr>
        <p:spPr>
          <a:xfrm>
            <a:off x="2154319" y="30893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2511589" y="34052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2633398" y="33603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Flussdiagramm: Zusammenführung 166"/>
          <p:cNvSpPr/>
          <p:nvPr/>
        </p:nvSpPr>
        <p:spPr>
          <a:xfrm>
            <a:off x="2888624" y="34052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8" name="Flussdiagramm: Zusammenführung 167"/>
          <p:cNvSpPr/>
          <p:nvPr/>
        </p:nvSpPr>
        <p:spPr>
          <a:xfrm>
            <a:off x="2593794" y="35847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9" name="Flussdiagramm: Zusammenführung 168"/>
          <p:cNvSpPr/>
          <p:nvPr/>
        </p:nvSpPr>
        <p:spPr>
          <a:xfrm>
            <a:off x="2943008" y="37374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0" name="Flussdiagramm: Zusammenführung 169"/>
          <p:cNvSpPr/>
          <p:nvPr/>
        </p:nvSpPr>
        <p:spPr>
          <a:xfrm>
            <a:off x="3485082" y="31069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1" name="Flussdiagramm: Zusammenführung 170"/>
          <p:cNvSpPr/>
          <p:nvPr/>
        </p:nvSpPr>
        <p:spPr>
          <a:xfrm>
            <a:off x="3434097" y="34908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2" name="Flussdiagramm: Zusammenführung 171"/>
          <p:cNvSpPr/>
          <p:nvPr/>
        </p:nvSpPr>
        <p:spPr>
          <a:xfrm>
            <a:off x="3262260" y="38236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3" name="Flussdiagramm: Zusammenführung 172"/>
          <p:cNvSpPr/>
          <p:nvPr/>
        </p:nvSpPr>
        <p:spPr>
          <a:xfrm>
            <a:off x="3635896" y="388207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4" name="Flussdiagramm: Zusammenführung 173"/>
          <p:cNvSpPr/>
          <p:nvPr/>
        </p:nvSpPr>
        <p:spPr>
          <a:xfrm>
            <a:off x="3903534" y="39336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5" name="Flussdiagramm: Zusammenführung 174"/>
          <p:cNvSpPr/>
          <p:nvPr/>
        </p:nvSpPr>
        <p:spPr>
          <a:xfrm>
            <a:off x="4311160" y="40050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6" name="Flussdiagramm: Zusammenführung 175"/>
          <p:cNvSpPr/>
          <p:nvPr/>
        </p:nvSpPr>
        <p:spPr>
          <a:xfrm>
            <a:off x="4764231" y="410647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77" name="Gerade Verbindung 176"/>
          <p:cNvCxnSpPr/>
          <p:nvPr/>
        </p:nvCxnSpPr>
        <p:spPr>
          <a:xfrm>
            <a:off x="1705276" y="4083870"/>
            <a:ext cx="936104" cy="4320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2630165" y="4512864"/>
            <a:ext cx="216024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rot="-240000">
            <a:off x="2846189" y="4576366"/>
            <a:ext cx="216024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 rot="-180000">
            <a:off x="3055866" y="4620380"/>
            <a:ext cx="648000" cy="8809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210991" y="2168571"/>
            <a:ext cx="144016" cy="72008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2915816" y="1412776"/>
            <a:ext cx="288032" cy="72008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ussdiagramm: Zusammenführung 194"/>
          <p:cNvSpPr/>
          <p:nvPr/>
        </p:nvSpPr>
        <p:spPr>
          <a:xfrm>
            <a:off x="3018777" y="152998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6" name="Flussdiagramm: Zusammenführung 195"/>
          <p:cNvSpPr/>
          <p:nvPr/>
        </p:nvSpPr>
        <p:spPr>
          <a:xfrm>
            <a:off x="3093166" y="16966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7" name="Flussdiagramm: Zusammenführung 196"/>
          <p:cNvSpPr/>
          <p:nvPr/>
        </p:nvSpPr>
        <p:spPr>
          <a:xfrm>
            <a:off x="3157469" y="187764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8" name="Flussdiagramm: Zusammenführung 197"/>
          <p:cNvSpPr/>
          <p:nvPr/>
        </p:nvSpPr>
        <p:spPr>
          <a:xfrm>
            <a:off x="3233677" y="21328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9" name="Textfeld 198"/>
          <p:cNvSpPr txBox="1"/>
          <p:nvPr/>
        </p:nvSpPr>
        <p:spPr>
          <a:xfrm>
            <a:off x="6697234" y="212180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200" name="Gerade Verbindung 199"/>
          <p:cNvCxnSpPr/>
          <p:nvPr/>
        </p:nvCxnSpPr>
        <p:spPr>
          <a:xfrm rot="60000">
            <a:off x="99088" y="2772679"/>
            <a:ext cx="1260000" cy="299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lussdiagramm: Zusammenführung 203"/>
          <p:cNvSpPr/>
          <p:nvPr/>
        </p:nvSpPr>
        <p:spPr>
          <a:xfrm>
            <a:off x="949160" y="26696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05" name="Gerade Verbindung 204"/>
          <p:cNvCxnSpPr/>
          <p:nvPr/>
        </p:nvCxnSpPr>
        <p:spPr>
          <a:xfrm rot="-240000" flipV="1">
            <a:off x="1324087" y="2386295"/>
            <a:ext cx="72008" cy="4104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Gerade Verbindung 208"/>
          <p:cNvCxnSpPr/>
          <p:nvPr/>
        </p:nvCxnSpPr>
        <p:spPr>
          <a:xfrm rot="60000" flipV="1">
            <a:off x="346715" y="1490226"/>
            <a:ext cx="131713" cy="1271619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Gerade Verbindung 210"/>
          <p:cNvCxnSpPr/>
          <p:nvPr/>
        </p:nvCxnSpPr>
        <p:spPr>
          <a:xfrm rot="300000" flipH="1" flipV="1">
            <a:off x="483870" y="1226683"/>
            <a:ext cx="19886" cy="2700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215"/>
          <p:cNvCxnSpPr/>
          <p:nvPr/>
        </p:nvCxnSpPr>
        <p:spPr>
          <a:xfrm rot="-120000" flipH="1" flipV="1">
            <a:off x="111689" y="417321"/>
            <a:ext cx="2520000" cy="64807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218"/>
          <p:cNvCxnSpPr/>
          <p:nvPr/>
        </p:nvCxnSpPr>
        <p:spPr>
          <a:xfrm rot="120000" flipV="1">
            <a:off x="505648" y="572716"/>
            <a:ext cx="52197" cy="6732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Gerade Verbindung 220"/>
          <p:cNvCxnSpPr/>
          <p:nvPr/>
        </p:nvCxnSpPr>
        <p:spPr>
          <a:xfrm>
            <a:off x="5466538" y="1778754"/>
            <a:ext cx="3499200" cy="3600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4932040" y="3645024"/>
            <a:ext cx="216024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rot="-240000">
            <a:off x="4780296" y="3305592"/>
            <a:ext cx="144016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rot="600000">
            <a:off x="4654312" y="3210400"/>
            <a:ext cx="92496" cy="5680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rot="-840000">
            <a:off x="4726320" y="3549952"/>
            <a:ext cx="91091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 rot="-120000" flipH="1">
            <a:off x="4872912" y="4177416"/>
            <a:ext cx="125986" cy="34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>
            <a:off x="4502568" y="3122936"/>
            <a:ext cx="144016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>
            <a:off x="3347864" y="2924944"/>
            <a:ext cx="1121216" cy="1902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 rot="60000">
            <a:off x="2625208" y="2850360"/>
            <a:ext cx="655680" cy="642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Gerade Verbindung 206"/>
          <p:cNvCxnSpPr/>
          <p:nvPr/>
        </p:nvCxnSpPr>
        <p:spPr>
          <a:xfrm rot="-300000" flipV="1">
            <a:off x="3702752" y="3002104"/>
            <a:ext cx="134151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/>
          <p:cNvCxnSpPr/>
          <p:nvPr/>
        </p:nvCxnSpPr>
        <p:spPr>
          <a:xfrm rot="-480000" flipV="1">
            <a:off x="4078922" y="3050928"/>
            <a:ext cx="61633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212"/>
          <p:cNvCxnSpPr/>
          <p:nvPr/>
        </p:nvCxnSpPr>
        <p:spPr>
          <a:xfrm>
            <a:off x="2236832" y="2832328"/>
            <a:ext cx="367548" cy="370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Gerade Verbindung 214"/>
          <p:cNvCxnSpPr/>
          <p:nvPr/>
        </p:nvCxnSpPr>
        <p:spPr>
          <a:xfrm rot="240000" flipV="1">
            <a:off x="2080056" y="2811840"/>
            <a:ext cx="144016" cy="9776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Gerade Verbindung 221"/>
          <p:cNvCxnSpPr/>
          <p:nvPr/>
        </p:nvCxnSpPr>
        <p:spPr>
          <a:xfrm flipV="1">
            <a:off x="1892248" y="2932672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Gerade Verbindung 225"/>
          <p:cNvCxnSpPr/>
          <p:nvPr/>
        </p:nvCxnSpPr>
        <p:spPr>
          <a:xfrm flipV="1">
            <a:off x="1797176" y="3205248"/>
            <a:ext cx="72008" cy="2880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rot="120000" flipV="1">
            <a:off x="1683952" y="3554984"/>
            <a:ext cx="90040" cy="5195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Gerade Verbindung 229"/>
          <p:cNvCxnSpPr/>
          <p:nvPr/>
        </p:nvCxnSpPr>
        <p:spPr>
          <a:xfrm flipH="1" flipV="1">
            <a:off x="1740503" y="2883608"/>
            <a:ext cx="1" cy="5912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1815208" y="2852936"/>
            <a:ext cx="380528" cy="230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Flussdiagramm: Zusammenführung 236"/>
          <p:cNvSpPr/>
          <p:nvPr/>
        </p:nvSpPr>
        <p:spPr>
          <a:xfrm>
            <a:off x="4993744" y="42253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8" name="Flussdiagramm: Zusammenführung 237"/>
          <p:cNvSpPr/>
          <p:nvPr/>
        </p:nvSpPr>
        <p:spPr>
          <a:xfrm>
            <a:off x="2565960" y="28940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9" name="Flussdiagramm: Zusammenführung 238"/>
          <p:cNvSpPr/>
          <p:nvPr/>
        </p:nvSpPr>
        <p:spPr>
          <a:xfrm>
            <a:off x="2406608" y="28786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0" name="Flussdiagramm: Zusammenführung 239"/>
          <p:cNvSpPr/>
          <p:nvPr/>
        </p:nvSpPr>
        <p:spPr>
          <a:xfrm>
            <a:off x="2008048" y="2744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1" name="Flussdiagramm: Zusammenführung 240"/>
          <p:cNvSpPr/>
          <p:nvPr/>
        </p:nvSpPr>
        <p:spPr>
          <a:xfrm>
            <a:off x="2146912" y="2904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2" name="Flussdiagramm: Zusammenführung 241"/>
          <p:cNvSpPr/>
          <p:nvPr/>
        </p:nvSpPr>
        <p:spPr>
          <a:xfrm>
            <a:off x="2005472" y="30225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3" name="Flussdiagramm: Zusammenführung 242"/>
          <p:cNvSpPr/>
          <p:nvPr/>
        </p:nvSpPr>
        <p:spPr>
          <a:xfrm>
            <a:off x="1856064" y="33415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4" name="Flussdiagramm: Zusammenführung 243"/>
          <p:cNvSpPr/>
          <p:nvPr/>
        </p:nvSpPr>
        <p:spPr>
          <a:xfrm>
            <a:off x="1804784" y="36372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5" name="Flussdiagramm: Zusammenführung 244"/>
          <p:cNvSpPr/>
          <p:nvPr/>
        </p:nvSpPr>
        <p:spPr>
          <a:xfrm>
            <a:off x="1691560" y="39691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6" name="Flussdiagramm: Zusammenführung 245"/>
          <p:cNvSpPr/>
          <p:nvPr/>
        </p:nvSpPr>
        <p:spPr>
          <a:xfrm>
            <a:off x="2267744" y="27166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7" name="Flussdiagramm: Zusammenführung 246"/>
          <p:cNvSpPr/>
          <p:nvPr/>
        </p:nvSpPr>
        <p:spPr>
          <a:xfrm>
            <a:off x="2426976" y="27089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8" name="Flussdiagramm: Zusammenführung 247"/>
          <p:cNvSpPr/>
          <p:nvPr/>
        </p:nvSpPr>
        <p:spPr>
          <a:xfrm>
            <a:off x="2771800" y="27474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9" name="Flussdiagramm: Zusammenführung 248"/>
          <p:cNvSpPr/>
          <p:nvPr/>
        </p:nvSpPr>
        <p:spPr>
          <a:xfrm>
            <a:off x="2938880" y="27577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0" name="Flussdiagramm: Zusammenführung 249"/>
          <p:cNvSpPr/>
          <p:nvPr/>
        </p:nvSpPr>
        <p:spPr>
          <a:xfrm>
            <a:off x="3111888" y="27680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1" name="Flussdiagramm: Zusammenführung 250"/>
          <p:cNvSpPr/>
          <p:nvPr/>
        </p:nvSpPr>
        <p:spPr>
          <a:xfrm>
            <a:off x="2920848" y="29404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2" name="Flussdiagramm: Zusammenführung 251"/>
          <p:cNvSpPr/>
          <p:nvPr/>
        </p:nvSpPr>
        <p:spPr>
          <a:xfrm>
            <a:off x="3329952" y="29610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3" name="Flussdiagramm: Zusammenführung 252"/>
          <p:cNvSpPr/>
          <p:nvPr/>
        </p:nvSpPr>
        <p:spPr>
          <a:xfrm>
            <a:off x="3383808" y="2798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4" name="Flussdiagramm: Zusammenführung 253"/>
          <p:cNvSpPr/>
          <p:nvPr/>
        </p:nvSpPr>
        <p:spPr>
          <a:xfrm>
            <a:off x="3527824" y="28425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5" name="Flussdiagramm: Zusammenführung 254"/>
          <p:cNvSpPr/>
          <p:nvPr/>
        </p:nvSpPr>
        <p:spPr>
          <a:xfrm>
            <a:off x="3823704" y="2888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6" name="Flussdiagramm: Zusammenführung 255"/>
          <p:cNvSpPr/>
          <p:nvPr/>
        </p:nvSpPr>
        <p:spPr>
          <a:xfrm>
            <a:off x="3976104" y="31230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7" name="Flussdiagramm: Zusammenführung 256"/>
          <p:cNvSpPr/>
          <p:nvPr/>
        </p:nvSpPr>
        <p:spPr>
          <a:xfrm>
            <a:off x="4115624" y="29325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8" name="Flussdiagramm: Zusammenführung 257"/>
          <p:cNvSpPr/>
          <p:nvPr/>
        </p:nvSpPr>
        <p:spPr>
          <a:xfrm>
            <a:off x="4556544" y="30257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9" name="Flussdiagramm: Zusammenführung 258"/>
          <p:cNvSpPr/>
          <p:nvPr/>
        </p:nvSpPr>
        <p:spPr>
          <a:xfrm>
            <a:off x="4719248" y="34804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0" name="Flussdiagramm: Zusammenführung 259"/>
          <p:cNvSpPr/>
          <p:nvPr/>
        </p:nvSpPr>
        <p:spPr>
          <a:xfrm>
            <a:off x="4840736" y="369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61" name="Gerade Verbindung 260"/>
          <p:cNvCxnSpPr/>
          <p:nvPr/>
        </p:nvCxnSpPr>
        <p:spPr>
          <a:xfrm rot="5040000">
            <a:off x="4681422" y="3438948"/>
            <a:ext cx="91091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 Verbindung 261"/>
          <p:cNvCxnSpPr/>
          <p:nvPr/>
        </p:nvCxnSpPr>
        <p:spPr>
          <a:xfrm rot="-2280000">
            <a:off x="4978038" y="4447062"/>
            <a:ext cx="91091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Minus 262"/>
          <p:cNvSpPr/>
          <p:nvPr/>
        </p:nvSpPr>
        <p:spPr>
          <a:xfrm rot="720000">
            <a:off x="3845007" y="300575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264" name="Minus 263"/>
          <p:cNvSpPr/>
          <p:nvPr/>
        </p:nvSpPr>
        <p:spPr>
          <a:xfrm rot="720000">
            <a:off x="4213904" y="290704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49211" y="6102932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43232" y="598534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5" name="Gerade Verbindung 4"/>
          <p:cNvCxnSpPr/>
          <p:nvPr/>
        </p:nvCxnSpPr>
        <p:spPr>
          <a:xfrm rot="60000" flipV="1">
            <a:off x="6152646" y="3393594"/>
            <a:ext cx="1501200" cy="2880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ussdiagramm: Zusammenführung 7"/>
          <p:cNvSpPr/>
          <p:nvPr/>
        </p:nvSpPr>
        <p:spPr>
          <a:xfrm>
            <a:off x="7215110" y="33499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955118" y="6328267"/>
            <a:ext cx="50405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443232" y="620711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11" name="Gerade Verbindung 10"/>
          <p:cNvCxnSpPr/>
          <p:nvPr/>
        </p:nvCxnSpPr>
        <p:spPr>
          <a:xfrm rot="-360000" flipH="1" flipV="1">
            <a:off x="7610361" y="2964214"/>
            <a:ext cx="1" cy="432049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-60000" flipH="1" flipV="1">
            <a:off x="6507441" y="2310532"/>
            <a:ext cx="83512" cy="1266651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360000" flipH="1" flipV="1">
            <a:off x="6440323" y="2024600"/>
            <a:ext cx="72008" cy="28657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6384425" y="1330988"/>
            <a:ext cx="71613" cy="6948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5721683" y="1328543"/>
            <a:ext cx="2880321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3707904" y="1325414"/>
            <a:ext cx="2026651" cy="1535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1682595" y="1340768"/>
            <a:ext cx="2026651" cy="1535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255069" y="1355199"/>
            <a:ext cx="1440159" cy="1535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0032" y="6218412"/>
            <a:ext cx="50405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48102" y="6093296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593746" y="1910894"/>
            <a:ext cx="3510000" cy="370800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862190" y="6378839"/>
            <a:ext cx="504056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347692" y="625372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11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7990762" y="2115312"/>
            <a:ext cx="194400" cy="1944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 flipV="1">
            <a:off x="223470" y="2924944"/>
            <a:ext cx="8514000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860032" y="6150184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64088" y="6021288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 </a:t>
            </a:r>
            <a:r>
              <a:rPr lang="de-DE" sz="600" dirty="0"/>
              <a:t>(siehe auch andere Übersicht</a:t>
            </a:r>
            <a:r>
              <a:rPr lang="de-DE" sz="800" dirty="0"/>
              <a:t>)</a:t>
            </a:r>
            <a:endParaRPr lang="de-DE" sz="1100" dirty="0"/>
          </a:p>
          <a:p>
            <a:endParaRPr lang="de-DE" sz="1000" dirty="0"/>
          </a:p>
        </p:txBody>
      </p:sp>
      <p:sp>
        <p:nvSpPr>
          <p:cNvPr id="8" name="Flussdiagramm: Zusammenführung 7"/>
          <p:cNvSpPr/>
          <p:nvPr/>
        </p:nvSpPr>
        <p:spPr>
          <a:xfrm>
            <a:off x="509408" y="3120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" name="Flussdiagramm: Zusammenführung 8"/>
          <p:cNvSpPr/>
          <p:nvPr/>
        </p:nvSpPr>
        <p:spPr>
          <a:xfrm>
            <a:off x="653424" y="3120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69</cp:revision>
  <cp:lastPrinted>2020-07-30T07:39:17Z</cp:lastPrinted>
  <dcterms:created xsi:type="dcterms:W3CDTF">2019-05-23T12:20:04Z</dcterms:created>
  <dcterms:modified xsi:type="dcterms:W3CDTF">2020-07-30T07:39:20Z</dcterms:modified>
</cp:coreProperties>
</file>