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6" r:id="rId3"/>
    <p:sldId id="257" r:id="rId4"/>
    <p:sldId id="258" r:id="rId5"/>
    <p:sldId id="259" r:id="rId6"/>
  </p:sldIdLst>
  <p:sldSz cx="9144000" cy="6858000" type="screen4x3"/>
  <p:notesSz cx="6797675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892DD-F196-4809-A89C-020FEA65002A}" type="datetimeFigureOut">
              <a:rPr lang="de-DE" smtClean="0"/>
              <a:pPr/>
              <a:t>30.07.2020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3BBA2-CF03-4C45-84A8-C0A22E25C9E0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892DD-F196-4809-A89C-020FEA65002A}" type="datetimeFigureOut">
              <a:rPr lang="de-DE" smtClean="0"/>
              <a:pPr/>
              <a:t>30.07.2020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3BBA2-CF03-4C45-84A8-C0A22E25C9E0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892DD-F196-4809-A89C-020FEA65002A}" type="datetimeFigureOut">
              <a:rPr lang="de-DE" smtClean="0"/>
              <a:pPr/>
              <a:t>30.07.2020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3BBA2-CF03-4C45-84A8-C0A22E25C9E0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892DD-F196-4809-A89C-020FEA65002A}" type="datetimeFigureOut">
              <a:rPr lang="de-DE" smtClean="0"/>
              <a:pPr/>
              <a:t>30.07.2020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3BBA2-CF03-4C45-84A8-C0A22E25C9E0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892DD-F196-4809-A89C-020FEA65002A}" type="datetimeFigureOut">
              <a:rPr lang="de-DE" smtClean="0"/>
              <a:pPr/>
              <a:t>30.07.2020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3BBA2-CF03-4C45-84A8-C0A22E25C9E0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892DD-F196-4809-A89C-020FEA65002A}" type="datetimeFigureOut">
              <a:rPr lang="de-DE" smtClean="0"/>
              <a:pPr/>
              <a:t>30.07.2020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3BBA2-CF03-4C45-84A8-C0A22E25C9E0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892DD-F196-4809-A89C-020FEA65002A}" type="datetimeFigureOut">
              <a:rPr lang="de-DE" smtClean="0"/>
              <a:pPr/>
              <a:t>30.07.2020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3BBA2-CF03-4C45-84A8-C0A22E25C9E0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892DD-F196-4809-A89C-020FEA65002A}" type="datetimeFigureOut">
              <a:rPr lang="de-DE" smtClean="0"/>
              <a:pPr/>
              <a:t>30.07.2020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3BBA2-CF03-4C45-84A8-C0A22E25C9E0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892DD-F196-4809-A89C-020FEA65002A}" type="datetimeFigureOut">
              <a:rPr lang="de-DE" smtClean="0"/>
              <a:pPr/>
              <a:t>30.07.2020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3BBA2-CF03-4C45-84A8-C0A22E25C9E0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892DD-F196-4809-A89C-020FEA65002A}" type="datetimeFigureOut">
              <a:rPr lang="de-DE" smtClean="0"/>
              <a:pPr/>
              <a:t>30.07.2020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3BBA2-CF03-4C45-84A8-C0A22E25C9E0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892DD-F196-4809-A89C-020FEA65002A}" type="datetimeFigureOut">
              <a:rPr lang="de-DE" smtClean="0"/>
              <a:pPr/>
              <a:t>30.07.2020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3BBA2-CF03-4C45-84A8-C0A22E25C9E0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3892DD-F196-4809-A89C-020FEA65002A}" type="datetimeFigureOut">
              <a:rPr lang="de-DE" smtClean="0"/>
              <a:pPr/>
              <a:t>30.07.2020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B3BBA2-CF03-4C45-84A8-C0A22E25C9E0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1619672" y="620688"/>
            <a:ext cx="51703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Straßenübersicht Ortschaft </a:t>
            </a:r>
            <a:r>
              <a:rPr lang="de-DE" dirty="0" err="1"/>
              <a:t>Hinsdorf</a:t>
            </a:r>
            <a:r>
              <a:rPr lang="de-DE" dirty="0"/>
              <a:t> Ortsteil </a:t>
            </a:r>
            <a:r>
              <a:rPr lang="de-DE" dirty="0" err="1"/>
              <a:t>Hinsdorf</a:t>
            </a:r>
            <a:endParaRPr lang="de-DE" dirty="0"/>
          </a:p>
        </p:txBody>
      </p:sp>
      <p:sp>
        <p:nvSpPr>
          <p:cNvPr id="6" name="Textfeld 5"/>
          <p:cNvSpPr txBox="1"/>
          <p:nvPr/>
        </p:nvSpPr>
        <p:spPr>
          <a:xfrm>
            <a:off x="1187624" y="1700809"/>
            <a:ext cx="417646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lain"/>
            </a:pPr>
            <a:r>
              <a:rPr lang="de-DE" dirty="0"/>
              <a:t>Friedensallee</a:t>
            </a:r>
          </a:p>
          <a:p>
            <a:pPr marL="342900" indent="-342900">
              <a:buAutoNum type="arabicPlain" startAt="2"/>
            </a:pPr>
            <a:r>
              <a:rPr lang="de-DE" dirty="0"/>
              <a:t>Siedlung</a:t>
            </a:r>
          </a:p>
          <a:p>
            <a:pPr marL="342900" indent="-342900">
              <a:buAutoNum type="arabicPlain" startAt="3"/>
            </a:pPr>
            <a:r>
              <a:rPr lang="de-DE" dirty="0"/>
              <a:t>Neue Reihe</a:t>
            </a:r>
          </a:p>
          <a:p>
            <a:pPr marL="342900" indent="-342900">
              <a:buAutoNum type="arabicPlain" startAt="4"/>
            </a:pPr>
            <a:r>
              <a:rPr lang="de-DE" dirty="0"/>
              <a:t>Hauptstraße</a:t>
            </a:r>
          </a:p>
          <a:p>
            <a:pPr marL="342900" indent="-342900">
              <a:buAutoNum type="arabicPlain" startAt="5"/>
            </a:pPr>
            <a:r>
              <a:rPr lang="de-DE" dirty="0"/>
              <a:t>Bauernreihe</a:t>
            </a:r>
          </a:p>
          <a:p>
            <a:pPr marL="342900" indent="-342900">
              <a:buAutoNum type="arabicPlain" startAt="6"/>
            </a:pPr>
            <a:r>
              <a:rPr lang="de-DE" dirty="0"/>
              <a:t>Brennereiweg</a:t>
            </a:r>
          </a:p>
          <a:p>
            <a:pPr marL="342900" indent="-342900">
              <a:buAutoNum type="arabicPlain" startAt="7"/>
            </a:pPr>
            <a:r>
              <a:rPr lang="de-DE" dirty="0"/>
              <a:t>Parkstraße Bereich L 136</a:t>
            </a:r>
          </a:p>
          <a:p>
            <a:pPr marL="342900" indent="-342900">
              <a:buAutoNum type="arabicPlain" startAt="7"/>
            </a:pPr>
            <a:r>
              <a:rPr lang="de-DE" dirty="0"/>
              <a:t>Weg nach </a:t>
            </a:r>
            <a:r>
              <a:rPr lang="de-DE" dirty="0" err="1"/>
              <a:t>Ziebigk</a:t>
            </a:r>
            <a:endParaRPr lang="de-DE" dirty="0"/>
          </a:p>
          <a:p>
            <a:pPr marL="342900" indent="-342900">
              <a:buAutoNum type="arabicPlain" startAt="7"/>
            </a:pPr>
            <a:r>
              <a:rPr lang="de-DE" dirty="0"/>
              <a:t>Neues </a:t>
            </a:r>
            <a:r>
              <a:rPr lang="de-DE" dirty="0" err="1"/>
              <a:t>Uhlenfeld</a:t>
            </a:r>
            <a:endParaRPr lang="de-DE" dirty="0"/>
          </a:p>
          <a:p>
            <a:pPr marL="342900" indent="-342900">
              <a:buAutoNum type="arabicPlain" startAt="7"/>
            </a:pPr>
            <a:r>
              <a:rPr lang="de-DE" dirty="0"/>
              <a:t>Weg nach </a:t>
            </a:r>
            <a:r>
              <a:rPr lang="de-DE" dirty="0" err="1"/>
              <a:t>Hoyersdorf</a:t>
            </a:r>
            <a:endParaRPr lang="de-DE" dirty="0"/>
          </a:p>
          <a:p>
            <a:pPr marL="342900" indent="-342900">
              <a:buAutoNum type="arabicPlain" startAt="7"/>
            </a:pPr>
            <a:r>
              <a:rPr lang="de-DE" dirty="0"/>
              <a:t>Dicke Fichten</a:t>
            </a:r>
          </a:p>
          <a:p>
            <a:pPr marL="342900" indent="-342900"/>
            <a:r>
              <a:rPr lang="de-DE" dirty="0"/>
              <a:t>12	Hauptstraße Bereich L 136/L 142</a:t>
            </a:r>
          </a:p>
          <a:p>
            <a:pPr marL="342900" indent="-342900"/>
            <a:endParaRPr lang="de-DE" dirty="0"/>
          </a:p>
          <a:p>
            <a:pPr marL="342900" indent="-342900">
              <a:buAutoNum type="arabicPlain" startAt="8"/>
            </a:pPr>
            <a:endParaRPr lang="de-DE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Gerade Verbindung 5"/>
          <p:cNvCxnSpPr/>
          <p:nvPr/>
        </p:nvCxnSpPr>
        <p:spPr>
          <a:xfrm>
            <a:off x="4881073" y="6091000"/>
            <a:ext cx="504056" cy="0"/>
          </a:xfrm>
          <a:prstGeom prst="line">
            <a:avLst/>
          </a:prstGeom>
          <a:ln w="28575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feld 6"/>
          <p:cNvSpPr txBox="1"/>
          <p:nvPr/>
        </p:nvSpPr>
        <p:spPr>
          <a:xfrm>
            <a:off x="5385129" y="5962104"/>
            <a:ext cx="2503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1</a:t>
            </a:r>
          </a:p>
        </p:txBody>
      </p:sp>
      <p:cxnSp>
        <p:nvCxnSpPr>
          <p:cNvPr id="8" name="Gerade Verbindung 7"/>
          <p:cNvCxnSpPr/>
          <p:nvPr/>
        </p:nvCxnSpPr>
        <p:spPr>
          <a:xfrm>
            <a:off x="4880057" y="6228804"/>
            <a:ext cx="504056" cy="0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feld 8"/>
          <p:cNvSpPr txBox="1"/>
          <p:nvPr/>
        </p:nvSpPr>
        <p:spPr>
          <a:xfrm>
            <a:off x="5383593" y="6109494"/>
            <a:ext cx="2503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2</a:t>
            </a:r>
          </a:p>
        </p:txBody>
      </p:sp>
      <p:cxnSp>
        <p:nvCxnSpPr>
          <p:cNvPr id="10" name="Gerade Verbindung 9"/>
          <p:cNvCxnSpPr/>
          <p:nvPr/>
        </p:nvCxnSpPr>
        <p:spPr>
          <a:xfrm>
            <a:off x="4880057" y="6379032"/>
            <a:ext cx="504056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Minus 10"/>
          <p:cNvSpPr/>
          <p:nvPr/>
        </p:nvSpPr>
        <p:spPr>
          <a:xfrm>
            <a:off x="7056768" y="5408904"/>
            <a:ext cx="126475" cy="163324"/>
          </a:xfrm>
          <a:prstGeom prst="mathMinus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            </a:t>
            </a:r>
          </a:p>
        </p:txBody>
      </p:sp>
      <p:cxnSp>
        <p:nvCxnSpPr>
          <p:cNvPr id="12" name="Gerade Verbindung 11"/>
          <p:cNvCxnSpPr/>
          <p:nvPr/>
        </p:nvCxnSpPr>
        <p:spPr>
          <a:xfrm>
            <a:off x="5680423" y="6083943"/>
            <a:ext cx="504056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feld 12"/>
          <p:cNvSpPr txBox="1"/>
          <p:nvPr/>
        </p:nvSpPr>
        <p:spPr>
          <a:xfrm>
            <a:off x="6184479" y="5955047"/>
            <a:ext cx="12170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4 </a:t>
            </a:r>
            <a:r>
              <a:rPr lang="de-DE" sz="600" dirty="0"/>
              <a:t>(siehe auch andere Übersicht)</a:t>
            </a:r>
            <a:endParaRPr lang="de-DE" sz="1100" dirty="0"/>
          </a:p>
          <a:p>
            <a:endParaRPr lang="de-DE" sz="1000" dirty="0"/>
          </a:p>
        </p:txBody>
      </p:sp>
      <p:cxnSp>
        <p:nvCxnSpPr>
          <p:cNvPr id="14" name="Gerade Verbindung 13"/>
          <p:cNvCxnSpPr/>
          <p:nvPr/>
        </p:nvCxnSpPr>
        <p:spPr>
          <a:xfrm>
            <a:off x="5679407" y="6231795"/>
            <a:ext cx="504056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feld 14"/>
          <p:cNvSpPr txBox="1"/>
          <p:nvPr/>
        </p:nvSpPr>
        <p:spPr>
          <a:xfrm>
            <a:off x="6182943" y="6107447"/>
            <a:ext cx="2503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5</a:t>
            </a:r>
          </a:p>
        </p:txBody>
      </p:sp>
      <p:cxnSp>
        <p:nvCxnSpPr>
          <p:cNvPr id="16" name="Gerade Verbindung 15"/>
          <p:cNvCxnSpPr/>
          <p:nvPr/>
        </p:nvCxnSpPr>
        <p:spPr>
          <a:xfrm>
            <a:off x="5678912" y="6376827"/>
            <a:ext cx="504056" cy="0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feld 16"/>
          <p:cNvSpPr txBox="1"/>
          <p:nvPr/>
        </p:nvSpPr>
        <p:spPr>
          <a:xfrm>
            <a:off x="6181296" y="6252465"/>
            <a:ext cx="27924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6 </a:t>
            </a:r>
            <a:endParaRPr lang="de-DE" sz="800" dirty="0"/>
          </a:p>
        </p:txBody>
      </p:sp>
      <p:cxnSp>
        <p:nvCxnSpPr>
          <p:cNvPr id="18" name="Gerade Verbindung 17"/>
          <p:cNvCxnSpPr/>
          <p:nvPr/>
        </p:nvCxnSpPr>
        <p:spPr>
          <a:xfrm>
            <a:off x="6504996" y="6243321"/>
            <a:ext cx="504056" cy="0"/>
          </a:xfrm>
          <a:prstGeom prst="line">
            <a:avLst/>
          </a:prstGeom>
          <a:ln w="28575">
            <a:solidFill>
              <a:srgbClr val="00B0F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feld 18"/>
          <p:cNvSpPr txBox="1"/>
          <p:nvPr/>
        </p:nvSpPr>
        <p:spPr>
          <a:xfrm>
            <a:off x="6996344" y="6117969"/>
            <a:ext cx="2503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7</a:t>
            </a:r>
          </a:p>
        </p:txBody>
      </p:sp>
      <p:cxnSp>
        <p:nvCxnSpPr>
          <p:cNvPr id="20" name="Gerade Verbindung 19"/>
          <p:cNvCxnSpPr/>
          <p:nvPr/>
        </p:nvCxnSpPr>
        <p:spPr>
          <a:xfrm>
            <a:off x="6504996" y="6379047"/>
            <a:ext cx="504056" cy="0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feld 20"/>
          <p:cNvSpPr txBox="1"/>
          <p:nvPr/>
        </p:nvSpPr>
        <p:spPr>
          <a:xfrm>
            <a:off x="6994420" y="6254675"/>
            <a:ext cx="31611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12</a:t>
            </a:r>
          </a:p>
        </p:txBody>
      </p:sp>
      <p:sp>
        <p:nvSpPr>
          <p:cNvPr id="22" name="Textfeld 21"/>
          <p:cNvSpPr txBox="1"/>
          <p:nvPr/>
        </p:nvSpPr>
        <p:spPr>
          <a:xfrm>
            <a:off x="7166067" y="5364077"/>
            <a:ext cx="846707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Bushalte-</a:t>
            </a:r>
          </a:p>
          <a:p>
            <a:r>
              <a:rPr lang="de-DE" sz="1000" dirty="0"/>
              <a:t>stellen (LBW</a:t>
            </a:r>
          </a:p>
          <a:p>
            <a:r>
              <a:rPr lang="de-DE" sz="1000" dirty="0"/>
              <a:t>bzw. massiv)</a:t>
            </a:r>
          </a:p>
        </p:txBody>
      </p:sp>
      <p:sp>
        <p:nvSpPr>
          <p:cNvPr id="23" name="Textfeld 22"/>
          <p:cNvSpPr txBox="1"/>
          <p:nvPr/>
        </p:nvSpPr>
        <p:spPr>
          <a:xfrm>
            <a:off x="5381623" y="6256884"/>
            <a:ext cx="25039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3</a:t>
            </a:r>
          </a:p>
          <a:p>
            <a:endParaRPr lang="de-DE" sz="1000" dirty="0"/>
          </a:p>
        </p:txBody>
      </p:sp>
      <p:cxnSp>
        <p:nvCxnSpPr>
          <p:cNvPr id="24" name="Gerade Verbindung 23"/>
          <p:cNvCxnSpPr/>
          <p:nvPr/>
        </p:nvCxnSpPr>
        <p:spPr>
          <a:xfrm>
            <a:off x="6203213" y="2239392"/>
            <a:ext cx="504056" cy="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Gerade Verbindung 24"/>
          <p:cNvCxnSpPr/>
          <p:nvPr/>
        </p:nvCxnSpPr>
        <p:spPr>
          <a:xfrm>
            <a:off x="6204885" y="2400310"/>
            <a:ext cx="504056" cy="0"/>
          </a:xfrm>
          <a:prstGeom prst="line">
            <a:avLst/>
          </a:prstGeom>
          <a:ln w="28575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feld 25"/>
          <p:cNvSpPr txBox="1"/>
          <p:nvPr/>
        </p:nvSpPr>
        <p:spPr>
          <a:xfrm>
            <a:off x="6692999" y="2279158"/>
            <a:ext cx="121700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9 </a:t>
            </a:r>
            <a:r>
              <a:rPr lang="de-DE" sz="600" dirty="0"/>
              <a:t>(siehe auch andere Übersicht)</a:t>
            </a:r>
            <a:endParaRPr lang="de-DE" sz="800" dirty="0"/>
          </a:p>
        </p:txBody>
      </p:sp>
      <p:cxnSp>
        <p:nvCxnSpPr>
          <p:cNvPr id="27" name="Gerade Verbindung 26"/>
          <p:cNvCxnSpPr/>
          <p:nvPr/>
        </p:nvCxnSpPr>
        <p:spPr>
          <a:xfrm>
            <a:off x="6204869" y="2556026"/>
            <a:ext cx="504056" cy="0"/>
          </a:xfrm>
          <a:prstGeom prst="line">
            <a:avLst/>
          </a:prstGeom>
          <a:ln w="28575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feld 27"/>
          <p:cNvSpPr txBox="1"/>
          <p:nvPr/>
        </p:nvSpPr>
        <p:spPr>
          <a:xfrm>
            <a:off x="6692939" y="2430910"/>
            <a:ext cx="128272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10 </a:t>
            </a:r>
            <a:r>
              <a:rPr lang="de-DE" sz="600" dirty="0"/>
              <a:t>(siehe auch andere Übersicht)</a:t>
            </a:r>
            <a:endParaRPr lang="de-DE" sz="1000" dirty="0"/>
          </a:p>
        </p:txBody>
      </p:sp>
      <p:sp>
        <p:nvSpPr>
          <p:cNvPr id="37" name="Flussdiagramm: Zusammenführung 36"/>
          <p:cNvSpPr/>
          <p:nvPr/>
        </p:nvSpPr>
        <p:spPr>
          <a:xfrm>
            <a:off x="2982214" y="1384726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cxnSp>
        <p:nvCxnSpPr>
          <p:cNvPr id="38" name="Gerade Verbindung 37"/>
          <p:cNvCxnSpPr/>
          <p:nvPr/>
        </p:nvCxnSpPr>
        <p:spPr>
          <a:xfrm>
            <a:off x="3715047" y="1556792"/>
            <a:ext cx="1676874" cy="199472"/>
          </a:xfrm>
          <a:prstGeom prst="line">
            <a:avLst/>
          </a:prstGeom>
          <a:ln w="28575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Gerade Verbindung 42"/>
          <p:cNvCxnSpPr/>
          <p:nvPr/>
        </p:nvCxnSpPr>
        <p:spPr>
          <a:xfrm rot="480000" flipV="1">
            <a:off x="3369293" y="1534338"/>
            <a:ext cx="352821" cy="1025"/>
          </a:xfrm>
          <a:prstGeom prst="line">
            <a:avLst/>
          </a:prstGeom>
          <a:ln w="28575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Gerade Verbindung 47"/>
          <p:cNvCxnSpPr/>
          <p:nvPr/>
        </p:nvCxnSpPr>
        <p:spPr>
          <a:xfrm>
            <a:off x="3148507" y="1487165"/>
            <a:ext cx="224561" cy="22913"/>
          </a:xfrm>
          <a:prstGeom prst="line">
            <a:avLst/>
          </a:prstGeom>
          <a:ln w="28575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Gerade Verbindung 49"/>
          <p:cNvCxnSpPr/>
          <p:nvPr/>
        </p:nvCxnSpPr>
        <p:spPr>
          <a:xfrm flipV="1">
            <a:off x="2987824" y="1489546"/>
            <a:ext cx="190973" cy="10765"/>
          </a:xfrm>
          <a:prstGeom prst="line">
            <a:avLst/>
          </a:prstGeom>
          <a:ln w="28575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Flussdiagramm: Zusammenführung 51"/>
          <p:cNvSpPr/>
          <p:nvPr/>
        </p:nvSpPr>
        <p:spPr>
          <a:xfrm>
            <a:off x="3161773" y="1379116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53" name="Flussdiagramm: Zusammenführung 52"/>
          <p:cNvSpPr/>
          <p:nvPr/>
        </p:nvSpPr>
        <p:spPr>
          <a:xfrm>
            <a:off x="3339449" y="1401556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54" name="Flussdiagramm: Zusammenführung 53"/>
          <p:cNvSpPr/>
          <p:nvPr/>
        </p:nvSpPr>
        <p:spPr>
          <a:xfrm>
            <a:off x="3533033" y="1421191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55" name="Flussdiagramm: Zusammenführung 54"/>
          <p:cNvSpPr/>
          <p:nvPr/>
        </p:nvSpPr>
        <p:spPr>
          <a:xfrm>
            <a:off x="3823870" y="1456734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56" name="Flussdiagramm: Zusammenführung 55"/>
          <p:cNvSpPr/>
          <p:nvPr/>
        </p:nvSpPr>
        <p:spPr>
          <a:xfrm>
            <a:off x="3976301" y="1476369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57" name="Flussdiagramm: Zusammenführung 56"/>
          <p:cNvSpPr/>
          <p:nvPr/>
        </p:nvSpPr>
        <p:spPr>
          <a:xfrm>
            <a:off x="4193247" y="1665234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58" name="Flussdiagramm: Zusammenführung 57"/>
          <p:cNvSpPr/>
          <p:nvPr/>
        </p:nvSpPr>
        <p:spPr>
          <a:xfrm>
            <a:off x="4337263" y="1678368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59" name="Flussdiagramm: Zusammenführung 58"/>
          <p:cNvSpPr/>
          <p:nvPr/>
        </p:nvSpPr>
        <p:spPr>
          <a:xfrm>
            <a:off x="4572000" y="1714833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60" name="Flussdiagramm: Zusammenführung 59"/>
          <p:cNvSpPr/>
          <p:nvPr/>
        </p:nvSpPr>
        <p:spPr>
          <a:xfrm>
            <a:off x="4807659" y="1744766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61" name="Flussdiagramm: Zusammenführung 60"/>
          <p:cNvSpPr/>
          <p:nvPr/>
        </p:nvSpPr>
        <p:spPr>
          <a:xfrm>
            <a:off x="4937650" y="1758791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62" name="Flussdiagramm: Zusammenführung 61"/>
          <p:cNvSpPr/>
          <p:nvPr/>
        </p:nvSpPr>
        <p:spPr>
          <a:xfrm>
            <a:off x="5178919" y="1778426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cxnSp>
        <p:nvCxnSpPr>
          <p:cNvPr id="51" name="Gerade Verbindung 50"/>
          <p:cNvCxnSpPr/>
          <p:nvPr/>
        </p:nvCxnSpPr>
        <p:spPr>
          <a:xfrm>
            <a:off x="3275856" y="2318025"/>
            <a:ext cx="2023200" cy="246879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Flussdiagramm: Zusammenführung 65"/>
          <p:cNvSpPr/>
          <p:nvPr/>
        </p:nvSpPr>
        <p:spPr>
          <a:xfrm>
            <a:off x="5217267" y="2459236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67" name="Flussdiagramm: Zusammenführung 66"/>
          <p:cNvSpPr/>
          <p:nvPr/>
        </p:nvSpPr>
        <p:spPr>
          <a:xfrm>
            <a:off x="5076056" y="2443328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68" name="Flussdiagramm: Zusammenführung 67"/>
          <p:cNvSpPr/>
          <p:nvPr/>
        </p:nvSpPr>
        <p:spPr>
          <a:xfrm>
            <a:off x="4831982" y="2415278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69" name="Flussdiagramm: Zusammenführung 68"/>
          <p:cNvSpPr/>
          <p:nvPr/>
        </p:nvSpPr>
        <p:spPr>
          <a:xfrm>
            <a:off x="4588830" y="2385345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70" name="Flussdiagramm: Zusammenführung 69"/>
          <p:cNvSpPr/>
          <p:nvPr/>
        </p:nvSpPr>
        <p:spPr>
          <a:xfrm>
            <a:off x="4389636" y="2360100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71" name="Flussdiagramm: Zusammenführung 70"/>
          <p:cNvSpPr/>
          <p:nvPr/>
        </p:nvSpPr>
        <p:spPr>
          <a:xfrm>
            <a:off x="4239088" y="2346075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72" name="Flussdiagramm: Zusammenführung 71"/>
          <p:cNvSpPr/>
          <p:nvPr/>
        </p:nvSpPr>
        <p:spPr>
          <a:xfrm>
            <a:off x="3995936" y="2316142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73" name="Flussdiagramm: Zusammenführung 72"/>
          <p:cNvSpPr/>
          <p:nvPr/>
        </p:nvSpPr>
        <p:spPr>
          <a:xfrm>
            <a:off x="3835090" y="2296507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74" name="Flussdiagramm: Zusammenführung 73"/>
          <p:cNvSpPr/>
          <p:nvPr/>
        </p:nvSpPr>
        <p:spPr>
          <a:xfrm>
            <a:off x="3622793" y="2271262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75" name="Flussdiagramm: Zusammenführung 74"/>
          <p:cNvSpPr/>
          <p:nvPr/>
        </p:nvSpPr>
        <p:spPr>
          <a:xfrm>
            <a:off x="3275856" y="2238524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76" name="Flussdiagramm: Zusammenführung 75"/>
          <p:cNvSpPr/>
          <p:nvPr/>
        </p:nvSpPr>
        <p:spPr>
          <a:xfrm>
            <a:off x="3417036" y="2244134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77" name="Flussdiagramm: Zusammenführung 76"/>
          <p:cNvSpPr/>
          <p:nvPr/>
        </p:nvSpPr>
        <p:spPr>
          <a:xfrm>
            <a:off x="5289244" y="1957985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78" name="Flussdiagramm: Zusammenführung 77"/>
          <p:cNvSpPr/>
          <p:nvPr/>
        </p:nvSpPr>
        <p:spPr>
          <a:xfrm>
            <a:off x="5259342" y="2202059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79" name="Flussdiagramm: Zusammenführung 78"/>
          <p:cNvSpPr/>
          <p:nvPr/>
        </p:nvSpPr>
        <p:spPr>
          <a:xfrm>
            <a:off x="5244395" y="2378813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80" name="Flussdiagramm: Zusammenführung 79"/>
          <p:cNvSpPr/>
          <p:nvPr/>
        </p:nvSpPr>
        <p:spPr>
          <a:xfrm>
            <a:off x="5197632" y="2650937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81" name="Flussdiagramm: Zusammenführung 80"/>
          <p:cNvSpPr/>
          <p:nvPr/>
        </p:nvSpPr>
        <p:spPr>
          <a:xfrm>
            <a:off x="5036786" y="2913724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82" name="Flussdiagramm: Zusammenführung 81"/>
          <p:cNvSpPr/>
          <p:nvPr/>
        </p:nvSpPr>
        <p:spPr>
          <a:xfrm>
            <a:off x="4981608" y="3126943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cxnSp>
        <p:nvCxnSpPr>
          <p:cNvPr id="83" name="Gerade Verbindung 82"/>
          <p:cNvCxnSpPr/>
          <p:nvPr/>
        </p:nvCxnSpPr>
        <p:spPr>
          <a:xfrm rot="60000" flipV="1">
            <a:off x="5355673" y="1822384"/>
            <a:ext cx="63593" cy="73971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Gerade Verbindung 86"/>
          <p:cNvCxnSpPr/>
          <p:nvPr/>
        </p:nvCxnSpPr>
        <p:spPr>
          <a:xfrm flipV="1">
            <a:off x="5208852" y="2559294"/>
            <a:ext cx="142020" cy="36004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Gerade Verbindung 89"/>
          <p:cNvCxnSpPr/>
          <p:nvPr/>
        </p:nvCxnSpPr>
        <p:spPr>
          <a:xfrm rot="-360000" flipV="1">
            <a:off x="5008192" y="2921562"/>
            <a:ext cx="211192" cy="144016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Gerade Verbindung 92"/>
          <p:cNvCxnSpPr/>
          <p:nvPr/>
        </p:nvCxnSpPr>
        <p:spPr>
          <a:xfrm rot="-840000">
            <a:off x="4880589" y="3090478"/>
            <a:ext cx="144016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Gerade Verbindung 98"/>
          <p:cNvCxnSpPr/>
          <p:nvPr/>
        </p:nvCxnSpPr>
        <p:spPr>
          <a:xfrm>
            <a:off x="4649618" y="3107308"/>
            <a:ext cx="242826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Gerade Verbindung 101"/>
          <p:cNvCxnSpPr/>
          <p:nvPr/>
        </p:nvCxnSpPr>
        <p:spPr>
          <a:xfrm flipV="1">
            <a:off x="4913684" y="3085790"/>
            <a:ext cx="40796" cy="2160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Flussdiagramm: Manuelle Eingabe 103"/>
          <p:cNvSpPr/>
          <p:nvPr/>
        </p:nvSpPr>
        <p:spPr>
          <a:xfrm rot="16560000" flipH="1">
            <a:off x="5195749" y="2882869"/>
            <a:ext cx="144016" cy="144016"/>
          </a:xfrm>
          <a:prstGeom prst="flowChartManualInpu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5" name="Flussdiagramm: Zusammenführen 104"/>
          <p:cNvSpPr/>
          <p:nvPr/>
        </p:nvSpPr>
        <p:spPr>
          <a:xfrm rot="19140000" flipH="1">
            <a:off x="5099682" y="2952121"/>
            <a:ext cx="141422" cy="76786"/>
          </a:xfrm>
          <a:prstGeom prst="flowChartMerg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06" name="Gerade Verbindung 105"/>
          <p:cNvCxnSpPr/>
          <p:nvPr/>
        </p:nvCxnSpPr>
        <p:spPr>
          <a:xfrm>
            <a:off x="5156479" y="4514730"/>
            <a:ext cx="36465" cy="864096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Gerade Verbindung 109"/>
          <p:cNvCxnSpPr/>
          <p:nvPr/>
        </p:nvCxnSpPr>
        <p:spPr>
          <a:xfrm rot="-120000">
            <a:off x="1683265" y="4106083"/>
            <a:ext cx="0" cy="288032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Gerade Verbindung 111"/>
          <p:cNvCxnSpPr/>
          <p:nvPr/>
        </p:nvCxnSpPr>
        <p:spPr>
          <a:xfrm rot="420000">
            <a:off x="1355297" y="2827729"/>
            <a:ext cx="258867" cy="41731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Flussdiagramm: Zusammenführung 120"/>
          <p:cNvSpPr/>
          <p:nvPr/>
        </p:nvSpPr>
        <p:spPr>
          <a:xfrm>
            <a:off x="5048006" y="4818670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22" name="Flussdiagramm: Zusammenführung 121"/>
          <p:cNvSpPr/>
          <p:nvPr/>
        </p:nvSpPr>
        <p:spPr>
          <a:xfrm>
            <a:off x="5059226" y="4943020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23" name="Flussdiagramm: Zusammenführung 122"/>
          <p:cNvSpPr/>
          <p:nvPr/>
        </p:nvSpPr>
        <p:spPr>
          <a:xfrm>
            <a:off x="1713198" y="4171520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24" name="Flussdiagramm: Zusammenführung 123"/>
          <p:cNvSpPr/>
          <p:nvPr/>
        </p:nvSpPr>
        <p:spPr>
          <a:xfrm>
            <a:off x="1763688" y="2790132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25" name="Flussdiagramm: Zusammenführung 124"/>
          <p:cNvSpPr/>
          <p:nvPr/>
        </p:nvSpPr>
        <p:spPr>
          <a:xfrm>
            <a:off x="1569140" y="2768656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cxnSp>
        <p:nvCxnSpPr>
          <p:cNvPr id="127" name="Gerade Verbindung 126"/>
          <p:cNvCxnSpPr/>
          <p:nvPr/>
        </p:nvCxnSpPr>
        <p:spPr>
          <a:xfrm rot="-660000">
            <a:off x="1605902" y="2867716"/>
            <a:ext cx="115200" cy="10445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Gerade Verbindung 129"/>
          <p:cNvCxnSpPr/>
          <p:nvPr/>
        </p:nvCxnSpPr>
        <p:spPr>
          <a:xfrm rot="480000" flipV="1">
            <a:off x="1627934" y="2869460"/>
            <a:ext cx="158413" cy="35571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Gerade Verbindung 85"/>
          <p:cNvCxnSpPr/>
          <p:nvPr/>
        </p:nvCxnSpPr>
        <p:spPr>
          <a:xfrm>
            <a:off x="4139952" y="3861048"/>
            <a:ext cx="823838" cy="250949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Gerade Verbindung 91"/>
          <p:cNvCxnSpPr/>
          <p:nvPr/>
        </p:nvCxnSpPr>
        <p:spPr>
          <a:xfrm>
            <a:off x="3207023" y="3497833"/>
            <a:ext cx="936104" cy="36004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Gerade Verbindung 96"/>
          <p:cNvCxnSpPr/>
          <p:nvPr/>
        </p:nvCxnSpPr>
        <p:spPr>
          <a:xfrm flipV="1">
            <a:off x="3203848" y="3100710"/>
            <a:ext cx="465956" cy="400298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Gerade Verbindung 106"/>
          <p:cNvCxnSpPr/>
          <p:nvPr/>
        </p:nvCxnSpPr>
        <p:spPr>
          <a:xfrm flipH="1">
            <a:off x="4077469" y="3840411"/>
            <a:ext cx="11560" cy="10440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Gerade Verbindung 110"/>
          <p:cNvCxnSpPr/>
          <p:nvPr/>
        </p:nvCxnSpPr>
        <p:spPr>
          <a:xfrm rot="120000" flipH="1">
            <a:off x="3947612" y="3785796"/>
            <a:ext cx="11560" cy="14040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Gerade Verbindung 112"/>
          <p:cNvCxnSpPr/>
          <p:nvPr/>
        </p:nvCxnSpPr>
        <p:spPr>
          <a:xfrm rot="120000" flipH="1">
            <a:off x="3846972" y="3748718"/>
            <a:ext cx="11560" cy="15480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Gerade Verbindung 113"/>
          <p:cNvCxnSpPr/>
          <p:nvPr/>
        </p:nvCxnSpPr>
        <p:spPr>
          <a:xfrm rot="120000" flipH="1">
            <a:off x="3681175" y="3686224"/>
            <a:ext cx="11560" cy="18720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Gerade Verbindung 114"/>
          <p:cNvCxnSpPr/>
          <p:nvPr/>
        </p:nvCxnSpPr>
        <p:spPr>
          <a:xfrm flipV="1">
            <a:off x="3438920" y="3037086"/>
            <a:ext cx="42292" cy="25920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Gerade Verbindung 117"/>
          <p:cNvCxnSpPr/>
          <p:nvPr/>
        </p:nvCxnSpPr>
        <p:spPr>
          <a:xfrm rot="120000" flipH="1">
            <a:off x="3419813" y="3592193"/>
            <a:ext cx="11560" cy="24120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Gerade Verbindung 118"/>
          <p:cNvCxnSpPr/>
          <p:nvPr/>
        </p:nvCxnSpPr>
        <p:spPr>
          <a:xfrm rot="-300000" flipV="1">
            <a:off x="3396062" y="3284984"/>
            <a:ext cx="60103" cy="295403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Gerade Verbindung 125"/>
          <p:cNvCxnSpPr/>
          <p:nvPr/>
        </p:nvCxnSpPr>
        <p:spPr>
          <a:xfrm rot="-180000">
            <a:off x="2700321" y="3585420"/>
            <a:ext cx="720000" cy="216024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Gerade Verbindung 132"/>
          <p:cNvCxnSpPr/>
          <p:nvPr/>
        </p:nvCxnSpPr>
        <p:spPr>
          <a:xfrm rot="1080000">
            <a:off x="3451092" y="3200135"/>
            <a:ext cx="86400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Gerade Verbindung 135"/>
          <p:cNvCxnSpPr/>
          <p:nvPr/>
        </p:nvCxnSpPr>
        <p:spPr>
          <a:xfrm flipV="1">
            <a:off x="2927721" y="3498627"/>
            <a:ext cx="279648" cy="72008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Gerade Verbindung 138"/>
          <p:cNvCxnSpPr/>
          <p:nvPr/>
        </p:nvCxnSpPr>
        <p:spPr>
          <a:xfrm rot="-120000">
            <a:off x="2656356" y="3573016"/>
            <a:ext cx="279648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Gerade Verbindung 140"/>
          <p:cNvCxnSpPr/>
          <p:nvPr/>
        </p:nvCxnSpPr>
        <p:spPr>
          <a:xfrm rot="180000">
            <a:off x="2416522" y="3421857"/>
            <a:ext cx="288032" cy="175547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Gerade Verbindung 144"/>
          <p:cNvCxnSpPr/>
          <p:nvPr/>
        </p:nvCxnSpPr>
        <p:spPr>
          <a:xfrm rot="120000" flipH="1">
            <a:off x="3047993" y="3393444"/>
            <a:ext cx="11560" cy="14040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Gerade Verbindung 145"/>
          <p:cNvCxnSpPr/>
          <p:nvPr/>
        </p:nvCxnSpPr>
        <p:spPr>
          <a:xfrm rot="420000">
            <a:off x="2268296" y="3264308"/>
            <a:ext cx="165600" cy="144016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Gerade Verbindung 148"/>
          <p:cNvCxnSpPr/>
          <p:nvPr/>
        </p:nvCxnSpPr>
        <p:spPr>
          <a:xfrm rot="720000" flipH="1">
            <a:off x="2369513" y="3371555"/>
            <a:ext cx="11560" cy="12960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Gerade Verbindung 149"/>
          <p:cNvCxnSpPr/>
          <p:nvPr/>
        </p:nvCxnSpPr>
        <p:spPr>
          <a:xfrm rot="420000">
            <a:off x="2090700" y="3171921"/>
            <a:ext cx="198473" cy="72008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Gerade Verbindung 152"/>
          <p:cNvCxnSpPr/>
          <p:nvPr/>
        </p:nvCxnSpPr>
        <p:spPr>
          <a:xfrm rot="-420000" flipH="1">
            <a:off x="3013136" y="3537355"/>
            <a:ext cx="72008" cy="20160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Gerade Verbindung 155"/>
          <p:cNvCxnSpPr/>
          <p:nvPr/>
        </p:nvCxnSpPr>
        <p:spPr>
          <a:xfrm>
            <a:off x="1957705" y="3107056"/>
            <a:ext cx="144015" cy="5476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Gerade Verbindung 157"/>
          <p:cNvCxnSpPr/>
          <p:nvPr/>
        </p:nvCxnSpPr>
        <p:spPr>
          <a:xfrm>
            <a:off x="2702172" y="3340560"/>
            <a:ext cx="360041" cy="62249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Gerade Verbindung 159"/>
          <p:cNvCxnSpPr/>
          <p:nvPr/>
        </p:nvCxnSpPr>
        <p:spPr>
          <a:xfrm flipV="1">
            <a:off x="2562919" y="3340090"/>
            <a:ext cx="144017" cy="9759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Gerade Verbindung 161"/>
          <p:cNvCxnSpPr/>
          <p:nvPr/>
        </p:nvCxnSpPr>
        <p:spPr>
          <a:xfrm rot="1020000" flipV="1">
            <a:off x="2484899" y="3335454"/>
            <a:ext cx="72008" cy="11520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4" name="Flussdiagramm: Zusammenführung 163"/>
          <p:cNvSpPr/>
          <p:nvPr/>
        </p:nvSpPr>
        <p:spPr>
          <a:xfrm>
            <a:off x="2154319" y="3089354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65" name="Flussdiagramm: Zusammenführung 164"/>
          <p:cNvSpPr/>
          <p:nvPr/>
        </p:nvSpPr>
        <p:spPr>
          <a:xfrm>
            <a:off x="2511589" y="3405207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66" name="Flussdiagramm: Zusammenführung 165"/>
          <p:cNvSpPr/>
          <p:nvPr/>
        </p:nvSpPr>
        <p:spPr>
          <a:xfrm>
            <a:off x="2633398" y="3360391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67" name="Flussdiagramm: Zusammenführung 166"/>
          <p:cNvSpPr/>
          <p:nvPr/>
        </p:nvSpPr>
        <p:spPr>
          <a:xfrm>
            <a:off x="2888624" y="3405207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68" name="Flussdiagramm: Zusammenführung 167"/>
          <p:cNvSpPr/>
          <p:nvPr/>
        </p:nvSpPr>
        <p:spPr>
          <a:xfrm>
            <a:off x="2593794" y="3584799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69" name="Flussdiagramm: Zusammenführung 168"/>
          <p:cNvSpPr/>
          <p:nvPr/>
        </p:nvSpPr>
        <p:spPr>
          <a:xfrm>
            <a:off x="2943008" y="3737426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70" name="Flussdiagramm: Zusammenführung 169"/>
          <p:cNvSpPr/>
          <p:nvPr/>
        </p:nvSpPr>
        <p:spPr>
          <a:xfrm>
            <a:off x="3485082" y="3106978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71" name="Flussdiagramm: Zusammenführung 170"/>
          <p:cNvSpPr/>
          <p:nvPr/>
        </p:nvSpPr>
        <p:spPr>
          <a:xfrm>
            <a:off x="3434097" y="3490811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72" name="Flussdiagramm: Zusammenführung 171"/>
          <p:cNvSpPr/>
          <p:nvPr/>
        </p:nvSpPr>
        <p:spPr>
          <a:xfrm>
            <a:off x="3262260" y="3823659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73" name="Flussdiagramm: Zusammenführung 172"/>
          <p:cNvSpPr/>
          <p:nvPr/>
        </p:nvSpPr>
        <p:spPr>
          <a:xfrm>
            <a:off x="3635896" y="3882071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74" name="Flussdiagramm: Zusammenführung 173"/>
          <p:cNvSpPr/>
          <p:nvPr/>
        </p:nvSpPr>
        <p:spPr>
          <a:xfrm>
            <a:off x="3903534" y="3933685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75" name="Flussdiagramm: Zusammenführung 174"/>
          <p:cNvSpPr/>
          <p:nvPr/>
        </p:nvSpPr>
        <p:spPr>
          <a:xfrm>
            <a:off x="4311160" y="4005064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76" name="Flussdiagramm: Zusammenführung 175"/>
          <p:cNvSpPr/>
          <p:nvPr/>
        </p:nvSpPr>
        <p:spPr>
          <a:xfrm>
            <a:off x="4764231" y="4106479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cxnSp>
        <p:nvCxnSpPr>
          <p:cNvPr id="177" name="Gerade Verbindung 176"/>
          <p:cNvCxnSpPr/>
          <p:nvPr/>
        </p:nvCxnSpPr>
        <p:spPr>
          <a:xfrm>
            <a:off x="1705276" y="4083870"/>
            <a:ext cx="936104" cy="432048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Gerade Verbindung 180"/>
          <p:cNvCxnSpPr/>
          <p:nvPr/>
        </p:nvCxnSpPr>
        <p:spPr>
          <a:xfrm>
            <a:off x="2630165" y="4512864"/>
            <a:ext cx="216024" cy="72008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Gerade Verbindung 183"/>
          <p:cNvCxnSpPr/>
          <p:nvPr/>
        </p:nvCxnSpPr>
        <p:spPr>
          <a:xfrm rot="-240000">
            <a:off x="2846189" y="4576366"/>
            <a:ext cx="216024" cy="72008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6" name="Gerade Verbindung 185"/>
          <p:cNvCxnSpPr/>
          <p:nvPr/>
        </p:nvCxnSpPr>
        <p:spPr>
          <a:xfrm rot="-180000">
            <a:off x="3055866" y="4620380"/>
            <a:ext cx="648000" cy="88097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Gerade Verbindung 188"/>
          <p:cNvCxnSpPr/>
          <p:nvPr/>
        </p:nvCxnSpPr>
        <p:spPr>
          <a:xfrm>
            <a:off x="3210991" y="2168571"/>
            <a:ext cx="144016" cy="720080"/>
          </a:xfrm>
          <a:prstGeom prst="line">
            <a:avLst/>
          </a:prstGeom>
          <a:ln w="28575">
            <a:solidFill>
              <a:srgbClr val="00B0F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Gerade Verbindung 191"/>
          <p:cNvCxnSpPr/>
          <p:nvPr/>
        </p:nvCxnSpPr>
        <p:spPr>
          <a:xfrm>
            <a:off x="2915816" y="1412776"/>
            <a:ext cx="288032" cy="720080"/>
          </a:xfrm>
          <a:prstGeom prst="line">
            <a:avLst/>
          </a:prstGeom>
          <a:ln w="28575">
            <a:solidFill>
              <a:srgbClr val="00B0F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5" name="Flussdiagramm: Zusammenführung 194"/>
          <p:cNvSpPr/>
          <p:nvPr/>
        </p:nvSpPr>
        <p:spPr>
          <a:xfrm>
            <a:off x="3018777" y="1529983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96" name="Flussdiagramm: Zusammenführung 195"/>
          <p:cNvSpPr/>
          <p:nvPr/>
        </p:nvSpPr>
        <p:spPr>
          <a:xfrm>
            <a:off x="3093166" y="1696669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97" name="Flussdiagramm: Zusammenführung 196"/>
          <p:cNvSpPr/>
          <p:nvPr/>
        </p:nvSpPr>
        <p:spPr>
          <a:xfrm>
            <a:off x="3157469" y="1877641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98" name="Flussdiagramm: Zusammenführung 197"/>
          <p:cNvSpPr/>
          <p:nvPr/>
        </p:nvSpPr>
        <p:spPr>
          <a:xfrm>
            <a:off x="3233677" y="2132856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99" name="Textfeld 198"/>
          <p:cNvSpPr txBox="1"/>
          <p:nvPr/>
        </p:nvSpPr>
        <p:spPr>
          <a:xfrm>
            <a:off x="6697234" y="2121806"/>
            <a:ext cx="121700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8 </a:t>
            </a:r>
            <a:r>
              <a:rPr lang="de-DE" sz="600" dirty="0"/>
              <a:t>(siehe auch andere Übersicht)</a:t>
            </a:r>
            <a:endParaRPr lang="de-DE" sz="800" dirty="0"/>
          </a:p>
        </p:txBody>
      </p:sp>
      <p:cxnSp>
        <p:nvCxnSpPr>
          <p:cNvPr id="200" name="Gerade Verbindung 199"/>
          <p:cNvCxnSpPr/>
          <p:nvPr/>
        </p:nvCxnSpPr>
        <p:spPr>
          <a:xfrm rot="60000">
            <a:off x="99088" y="2772679"/>
            <a:ext cx="1260000" cy="29933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4" name="Flussdiagramm: Zusammenführung 203"/>
          <p:cNvSpPr/>
          <p:nvPr/>
        </p:nvSpPr>
        <p:spPr>
          <a:xfrm>
            <a:off x="949160" y="2669650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cxnSp>
        <p:nvCxnSpPr>
          <p:cNvPr id="205" name="Gerade Verbindung 204"/>
          <p:cNvCxnSpPr/>
          <p:nvPr/>
        </p:nvCxnSpPr>
        <p:spPr>
          <a:xfrm rot="-240000" flipV="1">
            <a:off x="1324087" y="2386295"/>
            <a:ext cx="72008" cy="410400"/>
          </a:xfrm>
          <a:prstGeom prst="line">
            <a:avLst/>
          </a:prstGeom>
          <a:ln w="28575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9" name="Gerade Verbindung 208"/>
          <p:cNvCxnSpPr/>
          <p:nvPr/>
        </p:nvCxnSpPr>
        <p:spPr>
          <a:xfrm rot="60000" flipV="1">
            <a:off x="346715" y="1490226"/>
            <a:ext cx="131713" cy="1271619"/>
          </a:xfrm>
          <a:prstGeom prst="line">
            <a:avLst/>
          </a:prstGeom>
          <a:ln w="28575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1" name="Gerade Verbindung 210"/>
          <p:cNvCxnSpPr/>
          <p:nvPr/>
        </p:nvCxnSpPr>
        <p:spPr>
          <a:xfrm rot="300000" flipH="1" flipV="1">
            <a:off x="483870" y="1226683"/>
            <a:ext cx="19886" cy="270000"/>
          </a:xfrm>
          <a:prstGeom prst="line">
            <a:avLst/>
          </a:prstGeom>
          <a:ln w="28575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6" name="Gerade Verbindung 215"/>
          <p:cNvCxnSpPr/>
          <p:nvPr/>
        </p:nvCxnSpPr>
        <p:spPr>
          <a:xfrm rot="-120000" flipH="1" flipV="1">
            <a:off x="111689" y="417321"/>
            <a:ext cx="2520000" cy="648072"/>
          </a:xfrm>
          <a:prstGeom prst="line">
            <a:avLst/>
          </a:prstGeom>
          <a:ln w="28575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9" name="Gerade Verbindung 218"/>
          <p:cNvCxnSpPr/>
          <p:nvPr/>
        </p:nvCxnSpPr>
        <p:spPr>
          <a:xfrm rot="120000" flipV="1">
            <a:off x="505648" y="572716"/>
            <a:ext cx="52197" cy="673200"/>
          </a:xfrm>
          <a:prstGeom prst="line">
            <a:avLst/>
          </a:prstGeom>
          <a:ln w="28575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1" name="Gerade Verbindung 220"/>
          <p:cNvCxnSpPr/>
          <p:nvPr/>
        </p:nvCxnSpPr>
        <p:spPr>
          <a:xfrm>
            <a:off x="5466538" y="1778754"/>
            <a:ext cx="3499200" cy="360040"/>
          </a:xfrm>
          <a:prstGeom prst="line">
            <a:avLst/>
          </a:prstGeom>
          <a:ln w="28575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Gerade Verbindung 139"/>
          <p:cNvCxnSpPr/>
          <p:nvPr/>
        </p:nvCxnSpPr>
        <p:spPr>
          <a:xfrm>
            <a:off x="4932040" y="3645024"/>
            <a:ext cx="216024" cy="864096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Gerade Verbindung 147"/>
          <p:cNvCxnSpPr/>
          <p:nvPr/>
        </p:nvCxnSpPr>
        <p:spPr>
          <a:xfrm rot="-240000">
            <a:off x="4780296" y="3305592"/>
            <a:ext cx="144016" cy="360040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Gerade Verbindung 153"/>
          <p:cNvCxnSpPr/>
          <p:nvPr/>
        </p:nvCxnSpPr>
        <p:spPr>
          <a:xfrm rot="600000">
            <a:off x="4654312" y="3210400"/>
            <a:ext cx="92496" cy="56809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Gerade Verbindung 162"/>
          <p:cNvCxnSpPr/>
          <p:nvPr/>
        </p:nvCxnSpPr>
        <p:spPr>
          <a:xfrm rot="-840000">
            <a:off x="4726320" y="3549952"/>
            <a:ext cx="91091" cy="72008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Gerade Verbindung 178"/>
          <p:cNvCxnSpPr/>
          <p:nvPr/>
        </p:nvCxnSpPr>
        <p:spPr>
          <a:xfrm rot="-120000" flipH="1">
            <a:off x="4872912" y="4177416"/>
            <a:ext cx="125986" cy="342008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Gerade Verbindung 182"/>
          <p:cNvCxnSpPr/>
          <p:nvPr/>
        </p:nvCxnSpPr>
        <p:spPr>
          <a:xfrm>
            <a:off x="4502568" y="3122936"/>
            <a:ext cx="144016" cy="72008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1" name="Gerade Verbindung 190"/>
          <p:cNvCxnSpPr/>
          <p:nvPr/>
        </p:nvCxnSpPr>
        <p:spPr>
          <a:xfrm>
            <a:off x="3347864" y="2924944"/>
            <a:ext cx="1121216" cy="190264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2" name="Gerade Verbindung 201"/>
          <p:cNvCxnSpPr/>
          <p:nvPr/>
        </p:nvCxnSpPr>
        <p:spPr>
          <a:xfrm rot="60000">
            <a:off x="2625208" y="2850360"/>
            <a:ext cx="655680" cy="64280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" name="Gerade Verbindung 206"/>
          <p:cNvCxnSpPr/>
          <p:nvPr/>
        </p:nvCxnSpPr>
        <p:spPr>
          <a:xfrm rot="-300000" flipV="1">
            <a:off x="3702752" y="3002104"/>
            <a:ext cx="134151" cy="72008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0" name="Gerade Verbindung 209"/>
          <p:cNvCxnSpPr/>
          <p:nvPr/>
        </p:nvCxnSpPr>
        <p:spPr>
          <a:xfrm rot="-480000" flipV="1">
            <a:off x="4078922" y="3050928"/>
            <a:ext cx="61633" cy="216024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Gerade Verbindung 212"/>
          <p:cNvCxnSpPr/>
          <p:nvPr/>
        </p:nvCxnSpPr>
        <p:spPr>
          <a:xfrm>
            <a:off x="2236832" y="2832328"/>
            <a:ext cx="367548" cy="3706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5" name="Gerade Verbindung 214"/>
          <p:cNvCxnSpPr/>
          <p:nvPr/>
        </p:nvCxnSpPr>
        <p:spPr>
          <a:xfrm rot="240000" flipV="1">
            <a:off x="2080056" y="2811840"/>
            <a:ext cx="144016" cy="97768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2" name="Gerade Verbindung 221"/>
          <p:cNvCxnSpPr/>
          <p:nvPr/>
        </p:nvCxnSpPr>
        <p:spPr>
          <a:xfrm flipV="1">
            <a:off x="1892248" y="2932672"/>
            <a:ext cx="144016" cy="216024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6" name="Gerade Verbindung 225"/>
          <p:cNvCxnSpPr/>
          <p:nvPr/>
        </p:nvCxnSpPr>
        <p:spPr>
          <a:xfrm flipV="1">
            <a:off x="1797176" y="3205248"/>
            <a:ext cx="72008" cy="288032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8" name="Gerade Verbindung 227"/>
          <p:cNvCxnSpPr/>
          <p:nvPr/>
        </p:nvCxnSpPr>
        <p:spPr>
          <a:xfrm rot="120000" flipV="1">
            <a:off x="1683952" y="3554984"/>
            <a:ext cx="90040" cy="519512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0" name="Gerade Verbindung 229"/>
          <p:cNvCxnSpPr/>
          <p:nvPr/>
        </p:nvCxnSpPr>
        <p:spPr>
          <a:xfrm flipH="1" flipV="1">
            <a:off x="1740503" y="2883608"/>
            <a:ext cx="1" cy="591204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2" name="Gerade Verbindung 231"/>
          <p:cNvCxnSpPr/>
          <p:nvPr/>
        </p:nvCxnSpPr>
        <p:spPr>
          <a:xfrm flipV="1">
            <a:off x="1815208" y="2852936"/>
            <a:ext cx="380528" cy="23064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7" name="Flussdiagramm: Zusammenführung 236"/>
          <p:cNvSpPr/>
          <p:nvPr/>
        </p:nvSpPr>
        <p:spPr>
          <a:xfrm>
            <a:off x="4993744" y="4225391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238" name="Flussdiagramm: Zusammenführung 237"/>
          <p:cNvSpPr/>
          <p:nvPr/>
        </p:nvSpPr>
        <p:spPr>
          <a:xfrm>
            <a:off x="2565960" y="2894032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239" name="Flussdiagramm: Zusammenführung 238"/>
          <p:cNvSpPr/>
          <p:nvPr/>
        </p:nvSpPr>
        <p:spPr>
          <a:xfrm>
            <a:off x="2406608" y="2878696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240" name="Flussdiagramm: Zusammenführung 239"/>
          <p:cNvSpPr/>
          <p:nvPr/>
        </p:nvSpPr>
        <p:spPr>
          <a:xfrm>
            <a:off x="2008048" y="2744864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241" name="Flussdiagramm: Zusammenführung 240"/>
          <p:cNvSpPr/>
          <p:nvPr/>
        </p:nvSpPr>
        <p:spPr>
          <a:xfrm>
            <a:off x="2146912" y="2904992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242" name="Flussdiagramm: Zusammenführung 241"/>
          <p:cNvSpPr/>
          <p:nvPr/>
        </p:nvSpPr>
        <p:spPr>
          <a:xfrm>
            <a:off x="2005472" y="3022592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243" name="Flussdiagramm: Zusammenführung 242"/>
          <p:cNvSpPr/>
          <p:nvPr/>
        </p:nvSpPr>
        <p:spPr>
          <a:xfrm>
            <a:off x="1856064" y="3341536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244" name="Flussdiagramm: Zusammenführung 243"/>
          <p:cNvSpPr/>
          <p:nvPr/>
        </p:nvSpPr>
        <p:spPr>
          <a:xfrm>
            <a:off x="1804784" y="3637296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245" name="Flussdiagramm: Zusammenführung 244"/>
          <p:cNvSpPr/>
          <p:nvPr/>
        </p:nvSpPr>
        <p:spPr>
          <a:xfrm>
            <a:off x="1691560" y="3969120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246" name="Flussdiagramm: Zusammenführung 245"/>
          <p:cNvSpPr/>
          <p:nvPr/>
        </p:nvSpPr>
        <p:spPr>
          <a:xfrm>
            <a:off x="2267744" y="2716648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247" name="Flussdiagramm: Zusammenführung 246"/>
          <p:cNvSpPr/>
          <p:nvPr/>
        </p:nvSpPr>
        <p:spPr>
          <a:xfrm>
            <a:off x="2426976" y="2708920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248" name="Flussdiagramm: Zusammenführung 247"/>
          <p:cNvSpPr/>
          <p:nvPr/>
        </p:nvSpPr>
        <p:spPr>
          <a:xfrm>
            <a:off x="2771800" y="2747440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249" name="Flussdiagramm: Zusammenführung 248"/>
          <p:cNvSpPr/>
          <p:nvPr/>
        </p:nvSpPr>
        <p:spPr>
          <a:xfrm>
            <a:off x="2938880" y="2757744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250" name="Flussdiagramm: Zusammenführung 249"/>
          <p:cNvSpPr/>
          <p:nvPr/>
        </p:nvSpPr>
        <p:spPr>
          <a:xfrm>
            <a:off x="3111888" y="2768048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251" name="Flussdiagramm: Zusammenführung 250"/>
          <p:cNvSpPr/>
          <p:nvPr/>
        </p:nvSpPr>
        <p:spPr>
          <a:xfrm>
            <a:off x="2920848" y="2940400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252" name="Flussdiagramm: Zusammenführung 251"/>
          <p:cNvSpPr/>
          <p:nvPr/>
        </p:nvSpPr>
        <p:spPr>
          <a:xfrm>
            <a:off x="3329952" y="2961008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253" name="Flussdiagramm: Zusammenführung 252"/>
          <p:cNvSpPr/>
          <p:nvPr/>
        </p:nvSpPr>
        <p:spPr>
          <a:xfrm>
            <a:off x="3383808" y="2798840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254" name="Flussdiagramm: Zusammenführung 253"/>
          <p:cNvSpPr/>
          <p:nvPr/>
        </p:nvSpPr>
        <p:spPr>
          <a:xfrm>
            <a:off x="3527824" y="2842512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255" name="Flussdiagramm: Zusammenführung 254"/>
          <p:cNvSpPr/>
          <p:nvPr/>
        </p:nvSpPr>
        <p:spPr>
          <a:xfrm>
            <a:off x="3823704" y="2888880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256" name="Flussdiagramm: Zusammenführung 255"/>
          <p:cNvSpPr/>
          <p:nvPr/>
        </p:nvSpPr>
        <p:spPr>
          <a:xfrm>
            <a:off x="3976104" y="3123056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257" name="Flussdiagramm: Zusammenführung 256"/>
          <p:cNvSpPr/>
          <p:nvPr/>
        </p:nvSpPr>
        <p:spPr>
          <a:xfrm>
            <a:off x="4115624" y="2932552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258" name="Flussdiagramm: Zusammenführung 257"/>
          <p:cNvSpPr/>
          <p:nvPr/>
        </p:nvSpPr>
        <p:spPr>
          <a:xfrm>
            <a:off x="4556544" y="3025704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259" name="Flussdiagramm: Zusammenführung 258"/>
          <p:cNvSpPr/>
          <p:nvPr/>
        </p:nvSpPr>
        <p:spPr>
          <a:xfrm>
            <a:off x="4719248" y="3480400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260" name="Flussdiagramm: Zusammenführung 259"/>
          <p:cNvSpPr/>
          <p:nvPr/>
        </p:nvSpPr>
        <p:spPr>
          <a:xfrm>
            <a:off x="4840736" y="3699000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cxnSp>
        <p:nvCxnSpPr>
          <p:cNvPr id="261" name="Gerade Verbindung 260"/>
          <p:cNvCxnSpPr/>
          <p:nvPr/>
        </p:nvCxnSpPr>
        <p:spPr>
          <a:xfrm rot="5040000">
            <a:off x="4681422" y="3438948"/>
            <a:ext cx="91091" cy="72008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2" name="Gerade Verbindung 261"/>
          <p:cNvCxnSpPr/>
          <p:nvPr/>
        </p:nvCxnSpPr>
        <p:spPr>
          <a:xfrm rot="-2280000">
            <a:off x="4978038" y="4447062"/>
            <a:ext cx="91091" cy="72008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3" name="Minus 262"/>
          <p:cNvSpPr/>
          <p:nvPr/>
        </p:nvSpPr>
        <p:spPr>
          <a:xfrm rot="720000">
            <a:off x="3845007" y="3005756"/>
            <a:ext cx="126475" cy="163324"/>
          </a:xfrm>
          <a:prstGeom prst="mathMinus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            </a:t>
            </a:r>
          </a:p>
        </p:txBody>
      </p:sp>
      <p:sp>
        <p:nvSpPr>
          <p:cNvPr id="264" name="Minus 263"/>
          <p:cNvSpPr/>
          <p:nvPr/>
        </p:nvSpPr>
        <p:spPr>
          <a:xfrm rot="720000">
            <a:off x="4213904" y="2907044"/>
            <a:ext cx="126475" cy="163324"/>
          </a:xfrm>
          <a:prstGeom prst="mathMinus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           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3" name="Gerade Verbindung 2"/>
          <p:cNvCxnSpPr/>
          <p:nvPr/>
        </p:nvCxnSpPr>
        <p:spPr>
          <a:xfrm>
            <a:off x="4949211" y="6102932"/>
            <a:ext cx="504056" cy="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feld 3"/>
          <p:cNvSpPr txBox="1"/>
          <p:nvPr/>
        </p:nvSpPr>
        <p:spPr>
          <a:xfrm>
            <a:off x="5443232" y="5985346"/>
            <a:ext cx="121700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8 </a:t>
            </a:r>
            <a:r>
              <a:rPr lang="de-DE" sz="600" dirty="0"/>
              <a:t>(siehe auch andere Übersicht)</a:t>
            </a:r>
            <a:endParaRPr lang="de-DE" sz="800" dirty="0"/>
          </a:p>
        </p:txBody>
      </p:sp>
      <p:cxnSp>
        <p:nvCxnSpPr>
          <p:cNvPr id="5" name="Gerade Verbindung 4"/>
          <p:cNvCxnSpPr/>
          <p:nvPr/>
        </p:nvCxnSpPr>
        <p:spPr>
          <a:xfrm rot="60000" flipV="1">
            <a:off x="6152646" y="3393594"/>
            <a:ext cx="1501200" cy="288032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Flussdiagramm: Zusammenführung 7"/>
          <p:cNvSpPr/>
          <p:nvPr/>
        </p:nvSpPr>
        <p:spPr>
          <a:xfrm>
            <a:off x="7215110" y="3349930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cxnSp>
        <p:nvCxnSpPr>
          <p:cNvPr id="9" name="Gerade Verbindung 8"/>
          <p:cNvCxnSpPr/>
          <p:nvPr/>
        </p:nvCxnSpPr>
        <p:spPr>
          <a:xfrm>
            <a:off x="4955118" y="6328267"/>
            <a:ext cx="504056" cy="0"/>
          </a:xfrm>
          <a:prstGeom prst="line">
            <a:avLst/>
          </a:prstGeom>
          <a:ln w="28575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feld 9"/>
          <p:cNvSpPr txBox="1"/>
          <p:nvPr/>
        </p:nvSpPr>
        <p:spPr>
          <a:xfrm>
            <a:off x="5443232" y="6207115"/>
            <a:ext cx="121700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9 </a:t>
            </a:r>
            <a:r>
              <a:rPr lang="de-DE" sz="600" dirty="0"/>
              <a:t>(siehe auch andere Übersicht)</a:t>
            </a:r>
            <a:endParaRPr lang="de-DE" sz="800" dirty="0"/>
          </a:p>
        </p:txBody>
      </p:sp>
      <p:cxnSp>
        <p:nvCxnSpPr>
          <p:cNvPr id="11" name="Gerade Verbindung 10"/>
          <p:cNvCxnSpPr/>
          <p:nvPr/>
        </p:nvCxnSpPr>
        <p:spPr>
          <a:xfrm rot="-360000" flipH="1" flipV="1">
            <a:off x="7610361" y="2964214"/>
            <a:ext cx="1" cy="432049"/>
          </a:xfrm>
          <a:prstGeom prst="line">
            <a:avLst/>
          </a:prstGeom>
          <a:ln w="28575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Gerade Verbindung 14"/>
          <p:cNvCxnSpPr/>
          <p:nvPr/>
        </p:nvCxnSpPr>
        <p:spPr>
          <a:xfrm rot="-60000" flipH="1" flipV="1">
            <a:off x="6507441" y="2310532"/>
            <a:ext cx="83512" cy="1266651"/>
          </a:xfrm>
          <a:prstGeom prst="line">
            <a:avLst/>
          </a:prstGeom>
          <a:ln w="28575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Gerade Verbindung 16"/>
          <p:cNvCxnSpPr/>
          <p:nvPr/>
        </p:nvCxnSpPr>
        <p:spPr>
          <a:xfrm rot="360000" flipH="1" flipV="1">
            <a:off x="6440323" y="2024600"/>
            <a:ext cx="72008" cy="286574"/>
          </a:xfrm>
          <a:prstGeom prst="line">
            <a:avLst/>
          </a:prstGeom>
          <a:ln w="28575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Gerade Verbindung 19"/>
          <p:cNvCxnSpPr/>
          <p:nvPr/>
        </p:nvCxnSpPr>
        <p:spPr>
          <a:xfrm flipH="1" flipV="1">
            <a:off x="6384425" y="1330988"/>
            <a:ext cx="71613" cy="694800"/>
          </a:xfrm>
          <a:prstGeom prst="line">
            <a:avLst/>
          </a:prstGeom>
          <a:ln w="28575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Gerade Verbindung 21"/>
          <p:cNvCxnSpPr/>
          <p:nvPr/>
        </p:nvCxnSpPr>
        <p:spPr>
          <a:xfrm flipH="1">
            <a:off x="5721683" y="1328543"/>
            <a:ext cx="2880321" cy="0"/>
          </a:xfrm>
          <a:prstGeom prst="line">
            <a:avLst/>
          </a:prstGeom>
          <a:ln w="28575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Gerade Verbindung 24"/>
          <p:cNvCxnSpPr/>
          <p:nvPr/>
        </p:nvCxnSpPr>
        <p:spPr>
          <a:xfrm flipH="1">
            <a:off x="3707904" y="1325414"/>
            <a:ext cx="2026651" cy="15354"/>
          </a:xfrm>
          <a:prstGeom prst="line">
            <a:avLst/>
          </a:prstGeom>
          <a:ln w="28575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Gerade Verbindung 26"/>
          <p:cNvCxnSpPr/>
          <p:nvPr/>
        </p:nvCxnSpPr>
        <p:spPr>
          <a:xfrm flipH="1">
            <a:off x="1682595" y="1340768"/>
            <a:ext cx="2026651" cy="15354"/>
          </a:xfrm>
          <a:prstGeom prst="line">
            <a:avLst/>
          </a:prstGeom>
          <a:ln w="28575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Gerade Verbindung 27"/>
          <p:cNvCxnSpPr/>
          <p:nvPr/>
        </p:nvCxnSpPr>
        <p:spPr>
          <a:xfrm flipH="1">
            <a:off x="255069" y="1355199"/>
            <a:ext cx="1440159" cy="15354"/>
          </a:xfrm>
          <a:prstGeom prst="line">
            <a:avLst/>
          </a:prstGeom>
          <a:ln w="28575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3" name="Gerade Verbindung 2"/>
          <p:cNvCxnSpPr/>
          <p:nvPr/>
        </p:nvCxnSpPr>
        <p:spPr>
          <a:xfrm>
            <a:off x="4860032" y="6218412"/>
            <a:ext cx="504056" cy="0"/>
          </a:xfrm>
          <a:prstGeom prst="line">
            <a:avLst/>
          </a:prstGeom>
          <a:ln w="28575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feld 3"/>
          <p:cNvSpPr txBox="1"/>
          <p:nvPr/>
        </p:nvSpPr>
        <p:spPr>
          <a:xfrm>
            <a:off x="5348102" y="6093296"/>
            <a:ext cx="128272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10 </a:t>
            </a:r>
            <a:r>
              <a:rPr lang="de-DE" sz="600" dirty="0"/>
              <a:t>(siehe auch andere Übersicht)</a:t>
            </a:r>
            <a:endParaRPr lang="de-DE" sz="1000" dirty="0"/>
          </a:p>
        </p:txBody>
      </p:sp>
      <p:cxnSp>
        <p:nvCxnSpPr>
          <p:cNvPr id="5" name="Gerade Verbindung 4"/>
          <p:cNvCxnSpPr/>
          <p:nvPr/>
        </p:nvCxnSpPr>
        <p:spPr>
          <a:xfrm>
            <a:off x="593746" y="1910894"/>
            <a:ext cx="3510000" cy="3708000"/>
          </a:xfrm>
          <a:prstGeom prst="line">
            <a:avLst/>
          </a:prstGeom>
          <a:ln w="28575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Gerade Verbindung 9"/>
          <p:cNvCxnSpPr/>
          <p:nvPr/>
        </p:nvCxnSpPr>
        <p:spPr>
          <a:xfrm>
            <a:off x="4862190" y="6378839"/>
            <a:ext cx="504056" cy="0"/>
          </a:xfrm>
          <a:prstGeom prst="line">
            <a:avLst/>
          </a:prstGeom>
          <a:ln w="285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feld 10"/>
          <p:cNvSpPr txBox="1"/>
          <p:nvPr/>
        </p:nvSpPr>
        <p:spPr>
          <a:xfrm>
            <a:off x="5347692" y="6253723"/>
            <a:ext cx="31611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11</a:t>
            </a:r>
          </a:p>
        </p:txBody>
      </p:sp>
      <p:cxnSp>
        <p:nvCxnSpPr>
          <p:cNvPr id="12" name="Gerade Verbindung 11"/>
          <p:cNvCxnSpPr/>
          <p:nvPr/>
        </p:nvCxnSpPr>
        <p:spPr>
          <a:xfrm>
            <a:off x="7990762" y="2115312"/>
            <a:ext cx="194400" cy="194400"/>
          </a:xfrm>
          <a:prstGeom prst="line">
            <a:avLst/>
          </a:prstGeom>
          <a:ln w="285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3" name="Gerade Verbindung 2"/>
          <p:cNvCxnSpPr/>
          <p:nvPr/>
        </p:nvCxnSpPr>
        <p:spPr>
          <a:xfrm flipV="1">
            <a:off x="223470" y="2924944"/>
            <a:ext cx="8514000" cy="144016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Gerade Verbindung 5"/>
          <p:cNvCxnSpPr/>
          <p:nvPr/>
        </p:nvCxnSpPr>
        <p:spPr>
          <a:xfrm>
            <a:off x="4860032" y="6150184"/>
            <a:ext cx="504056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feld 6"/>
          <p:cNvSpPr txBox="1"/>
          <p:nvPr/>
        </p:nvSpPr>
        <p:spPr>
          <a:xfrm>
            <a:off x="5364088" y="6021288"/>
            <a:ext cx="12522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4  </a:t>
            </a:r>
            <a:r>
              <a:rPr lang="de-DE" sz="600" dirty="0"/>
              <a:t>(siehe auch andere Übersicht</a:t>
            </a:r>
            <a:r>
              <a:rPr lang="de-DE" sz="800" dirty="0"/>
              <a:t>)</a:t>
            </a:r>
            <a:endParaRPr lang="de-DE" sz="1100" dirty="0"/>
          </a:p>
          <a:p>
            <a:endParaRPr lang="de-DE" sz="1000" dirty="0"/>
          </a:p>
        </p:txBody>
      </p:sp>
      <p:sp>
        <p:nvSpPr>
          <p:cNvPr id="8" name="Flussdiagramm: Zusammenführung 7"/>
          <p:cNvSpPr/>
          <p:nvPr/>
        </p:nvSpPr>
        <p:spPr>
          <a:xfrm>
            <a:off x="509408" y="3120872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9" name="Flussdiagramm: Zusammenführung 8"/>
          <p:cNvSpPr/>
          <p:nvPr/>
        </p:nvSpPr>
        <p:spPr>
          <a:xfrm>
            <a:off x="653424" y="3120872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110</Words>
  <Application>Microsoft Office PowerPoint</Application>
  <PresentationFormat>Bildschirmpräsentation (4:3)</PresentationFormat>
  <Paragraphs>35</Paragraphs>
  <Slides>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8" baseType="lpstr">
      <vt:lpstr>Arial</vt:lpstr>
      <vt:lpstr>Calibri</vt:lpstr>
      <vt:lpstr>Larissa-Design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Carsten Hübner</dc:creator>
  <cp:lastModifiedBy>Hübner, Carsten</cp:lastModifiedBy>
  <cp:revision>69</cp:revision>
  <cp:lastPrinted>2020-07-30T07:39:17Z</cp:lastPrinted>
  <dcterms:created xsi:type="dcterms:W3CDTF">2019-05-23T12:20:04Z</dcterms:created>
  <dcterms:modified xsi:type="dcterms:W3CDTF">2020-07-30T07:39:20Z</dcterms:modified>
</cp:coreProperties>
</file>