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9" r:id="rId2"/>
    <p:sldId id="256" r:id="rId3"/>
    <p:sldId id="257" r:id="rId4"/>
    <p:sldId id="258" r:id="rId5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9ADE2-00AC-43B2-8E02-5785E4D7A6B2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0596E4-AE3A-47BA-AFD7-C3FACA80EA9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596E4-AE3A-47BA-AFD7-C3FACA80EA9F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3B643-BD4E-4464-82BA-B9D43563E85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0A911-53E6-4BA7-AB2D-6F6039ED680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3B643-BD4E-4464-82BA-B9D43563E85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0A911-53E6-4BA7-AB2D-6F6039ED680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3B643-BD4E-4464-82BA-B9D43563E85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0A911-53E6-4BA7-AB2D-6F6039ED680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3B643-BD4E-4464-82BA-B9D43563E85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0A911-53E6-4BA7-AB2D-6F6039ED680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3B643-BD4E-4464-82BA-B9D43563E85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0A911-53E6-4BA7-AB2D-6F6039ED680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3B643-BD4E-4464-82BA-B9D43563E85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0A911-53E6-4BA7-AB2D-6F6039ED680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3B643-BD4E-4464-82BA-B9D43563E85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0A911-53E6-4BA7-AB2D-6F6039ED680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3B643-BD4E-4464-82BA-B9D43563E85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0A911-53E6-4BA7-AB2D-6F6039ED680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3B643-BD4E-4464-82BA-B9D43563E85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0A911-53E6-4BA7-AB2D-6F6039ED680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3B643-BD4E-4464-82BA-B9D43563E85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0A911-53E6-4BA7-AB2D-6F6039ED680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3B643-BD4E-4464-82BA-B9D43563E85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0A911-53E6-4BA7-AB2D-6F6039ED680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3B643-BD4E-4464-82BA-B9D43563E85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0A911-53E6-4BA7-AB2D-6F6039ED680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619672" y="620688"/>
            <a:ext cx="5961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Straßenübersicht Ortschaft </a:t>
            </a:r>
            <a:r>
              <a:rPr lang="de-DE" dirty="0" err="1"/>
              <a:t>Weißandt-Gölzau</a:t>
            </a:r>
            <a:r>
              <a:rPr lang="de-DE" dirty="0"/>
              <a:t> Ortsteil </a:t>
            </a:r>
            <a:r>
              <a:rPr lang="de-DE" dirty="0" err="1"/>
              <a:t>Gnetsch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187624" y="1700809"/>
            <a:ext cx="41764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de-DE" dirty="0"/>
              <a:t>Am Schienenweg</a:t>
            </a:r>
          </a:p>
          <a:p>
            <a:pPr marL="342900" indent="-342900">
              <a:buAutoNum type="arabicPlain" startAt="2"/>
            </a:pPr>
            <a:r>
              <a:rPr lang="de-DE" dirty="0"/>
              <a:t>Dorfstraße</a:t>
            </a:r>
          </a:p>
          <a:p>
            <a:pPr marL="342900" indent="-342900">
              <a:buAutoNum type="arabicPlain" startAt="3"/>
            </a:pPr>
            <a:r>
              <a:rPr lang="de-DE" dirty="0" err="1"/>
              <a:t>Pösigker</a:t>
            </a:r>
            <a:r>
              <a:rPr lang="de-DE" dirty="0"/>
              <a:t> Landstraße</a:t>
            </a:r>
          </a:p>
          <a:p>
            <a:pPr marL="342900" indent="-342900">
              <a:buAutoNum type="arabicPlain" startAt="4"/>
            </a:pPr>
            <a:r>
              <a:rPr lang="de-DE" dirty="0"/>
              <a:t>Siedlung</a:t>
            </a:r>
          </a:p>
          <a:p>
            <a:pPr marL="342900" indent="-342900">
              <a:buAutoNum type="arabicPlain" startAt="5"/>
            </a:pPr>
            <a:r>
              <a:rPr lang="de-DE" dirty="0"/>
              <a:t>Weg von </a:t>
            </a:r>
            <a:r>
              <a:rPr lang="de-DE" dirty="0" err="1"/>
              <a:t>Fernsdorf</a:t>
            </a:r>
            <a:endParaRPr lang="de-DE" dirty="0"/>
          </a:p>
          <a:p>
            <a:pPr marL="342900" indent="-342900">
              <a:buAutoNum type="arabicPlain" startAt="6"/>
            </a:pPr>
            <a:r>
              <a:rPr lang="de-DE" dirty="0"/>
              <a:t>Weg von </a:t>
            </a:r>
            <a:r>
              <a:rPr lang="de-DE" dirty="0" err="1"/>
              <a:t>Gnetsch</a:t>
            </a:r>
            <a:r>
              <a:rPr lang="de-DE" dirty="0"/>
              <a:t> nach </a:t>
            </a:r>
            <a:r>
              <a:rPr lang="de-DE" dirty="0" err="1"/>
              <a:t>Riesdorf</a:t>
            </a:r>
            <a:endParaRPr lang="de-DE" dirty="0"/>
          </a:p>
          <a:p>
            <a:pPr marL="342900" indent="-342900"/>
            <a:r>
              <a:rPr lang="de-DE" dirty="0"/>
              <a:t>7	Weg von </a:t>
            </a:r>
            <a:r>
              <a:rPr lang="de-DE" dirty="0" err="1"/>
              <a:t>Gölzau</a:t>
            </a:r>
            <a:r>
              <a:rPr lang="de-DE" dirty="0"/>
              <a:t> nach </a:t>
            </a:r>
            <a:r>
              <a:rPr lang="de-DE" dirty="0" err="1"/>
              <a:t>Riesdorf</a:t>
            </a:r>
            <a:endParaRPr lang="de-DE" dirty="0"/>
          </a:p>
          <a:p>
            <a:pPr marL="342900" indent="-342900"/>
            <a:r>
              <a:rPr lang="de-DE" dirty="0"/>
              <a:t>8	Dorfstraße Bereich B 183</a:t>
            </a:r>
          </a:p>
          <a:p>
            <a:pPr marL="342900" indent="-342900"/>
            <a:endParaRPr lang="de-DE" dirty="0"/>
          </a:p>
          <a:p>
            <a:pPr marL="342900" indent="-342900">
              <a:buAutoNum type="arabicPlain" startAt="8"/>
            </a:pP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Gerade Verbindung 5"/>
          <p:cNvCxnSpPr/>
          <p:nvPr/>
        </p:nvCxnSpPr>
        <p:spPr>
          <a:xfrm>
            <a:off x="4872108" y="6117895"/>
            <a:ext cx="50405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/>
        </p:nvSpPr>
        <p:spPr>
          <a:xfrm>
            <a:off x="5376164" y="5988999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</a:t>
            </a:r>
          </a:p>
        </p:txBody>
      </p:sp>
      <p:cxnSp>
        <p:nvCxnSpPr>
          <p:cNvPr id="8" name="Gerade Verbindung 7"/>
          <p:cNvCxnSpPr/>
          <p:nvPr/>
        </p:nvCxnSpPr>
        <p:spPr>
          <a:xfrm>
            <a:off x="4871092" y="6300086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5374628" y="6185786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</a:t>
            </a:r>
          </a:p>
        </p:txBody>
      </p:sp>
      <p:sp>
        <p:nvSpPr>
          <p:cNvPr id="11" name="Minus 10"/>
          <p:cNvSpPr/>
          <p:nvPr/>
        </p:nvSpPr>
        <p:spPr>
          <a:xfrm>
            <a:off x="5652120" y="6232197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cxnSp>
        <p:nvCxnSpPr>
          <p:cNvPr id="13" name="Gerade Verbindung 12"/>
          <p:cNvCxnSpPr/>
          <p:nvPr/>
        </p:nvCxnSpPr>
        <p:spPr>
          <a:xfrm>
            <a:off x="5671458" y="6110838"/>
            <a:ext cx="50405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6175514" y="5981942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4</a:t>
            </a:r>
          </a:p>
        </p:txBody>
      </p:sp>
      <p:cxnSp>
        <p:nvCxnSpPr>
          <p:cNvPr id="21" name="Gerade Verbindung 20"/>
          <p:cNvCxnSpPr/>
          <p:nvPr/>
        </p:nvCxnSpPr>
        <p:spPr>
          <a:xfrm>
            <a:off x="6472104" y="6111756"/>
            <a:ext cx="504056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feld 21"/>
          <p:cNvSpPr txBox="1"/>
          <p:nvPr/>
        </p:nvSpPr>
        <p:spPr>
          <a:xfrm>
            <a:off x="6961528" y="5987384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8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5761419" y="6187370"/>
            <a:ext cx="19768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Bushaltestellen (LBW bzw. massiv)</a:t>
            </a:r>
          </a:p>
        </p:txBody>
      </p:sp>
      <p:sp>
        <p:nvSpPr>
          <p:cNvPr id="24" name="Flussdiagramm: Zusammenführung 23"/>
          <p:cNvSpPr/>
          <p:nvPr/>
        </p:nvSpPr>
        <p:spPr>
          <a:xfrm>
            <a:off x="3739963" y="2317591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25" name="Gerade Verbindung 24"/>
          <p:cNvCxnSpPr/>
          <p:nvPr/>
        </p:nvCxnSpPr>
        <p:spPr>
          <a:xfrm>
            <a:off x="3702230" y="2000821"/>
            <a:ext cx="144016" cy="446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lussdiagramm: Zusammenführung 27"/>
          <p:cNvSpPr/>
          <p:nvPr/>
        </p:nvSpPr>
        <p:spPr>
          <a:xfrm>
            <a:off x="3680162" y="2141835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29" name="Gerade Verbindung 28"/>
          <p:cNvCxnSpPr/>
          <p:nvPr/>
        </p:nvCxnSpPr>
        <p:spPr>
          <a:xfrm flipV="1">
            <a:off x="2333402" y="351706"/>
            <a:ext cx="4730400" cy="57606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 rot="540000" flipV="1">
            <a:off x="3165765" y="2542777"/>
            <a:ext cx="396000" cy="7200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 rot="120000" flipV="1">
            <a:off x="3554946" y="2358130"/>
            <a:ext cx="594000" cy="229172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 rot="-60000">
            <a:off x="3908592" y="2461984"/>
            <a:ext cx="393408" cy="9828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/>
          <p:nvPr/>
        </p:nvCxnSpPr>
        <p:spPr>
          <a:xfrm rot="60000" flipV="1">
            <a:off x="3569040" y="3356992"/>
            <a:ext cx="1278000" cy="21602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/>
          <p:nvPr/>
        </p:nvCxnSpPr>
        <p:spPr>
          <a:xfrm>
            <a:off x="3340136" y="2580240"/>
            <a:ext cx="244359" cy="9828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Freihandform 45"/>
          <p:cNvSpPr/>
          <p:nvPr/>
        </p:nvSpPr>
        <p:spPr>
          <a:xfrm>
            <a:off x="3170779" y="2583502"/>
            <a:ext cx="190607" cy="172577"/>
          </a:xfrm>
          <a:custGeom>
            <a:avLst/>
            <a:gdLst>
              <a:gd name="connsiteX0" fmla="*/ 0 w 190607"/>
              <a:gd name="connsiteY0" fmla="*/ 0 h 172577"/>
              <a:gd name="connsiteX1" fmla="*/ 54091 w 190607"/>
              <a:gd name="connsiteY1" fmla="*/ 92728 h 172577"/>
              <a:gd name="connsiteX2" fmla="*/ 110758 w 190607"/>
              <a:gd name="connsiteY2" fmla="*/ 172577 h 172577"/>
              <a:gd name="connsiteX3" fmla="*/ 128788 w 190607"/>
              <a:gd name="connsiteY3" fmla="*/ 121061 h 172577"/>
              <a:gd name="connsiteX4" fmla="*/ 190607 w 190607"/>
              <a:gd name="connsiteY4" fmla="*/ 103031 h 172577"/>
              <a:gd name="connsiteX5" fmla="*/ 164849 w 190607"/>
              <a:gd name="connsiteY5" fmla="*/ 0 h 172577"/>
              <a:gd name="connsiteX6" fmla="*/ 0 w 190607"/>
              <a:gd name="connsiteY6" fmla="*/ 0 h 172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0607" h="172577">
                <a:moveTo>
                  <a:pt x="0" y="0"/>
                </a:moveTo>
                <a:lnTo>
                  <a:pt x="54091" y="92728"/>
                </a:lnTo>
                <a:lnTo>
                  <a:pt x="110758" y="172577"/>
                </a:lnTo>
                <a:lnTo>
                  <a:pt x="128788" y="121061"/>
                </a:lnTo>
                <a:lnTo>
                  <a:pt x="190607" y="103031"/>
                </a:lnTo>
                <a:lnTo>
                  <a:pt x="16484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Flussdiagramm: Zusammenführung 46"/>
          <p:cNvSpPr/>
          <p:nvPr/>
        </p:nvSpPr>
        <p:spPr>
          <a:xfrm>
            <a:off x="3716559" y="2434545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8" name="Flussdiagramm: Zusammenführung 47"/>
          <p:cNvSpPr/>
          <p:nvPr/>
        </p:nvSpPr>
        <p:spPr>
          <a:xfrm>
            <a:off x="3401840" y="2497944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9" name="Flussdiagramm: Zusammenführung 48"/>
          <p:cNvSpPr/>
          <p:nvPr/>
        </p:nvSpPr>
        <p:spPr>
          <a:xfrm>
            <a:off x="3965024" y="2487744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0" name="Flussdiagramm: Zusammenführung 49"/>
          <p:cNvSpPr/>
          <p:nvPr/>
        </p:nvSpPr>
        <p:spPr>
          <a:xfrm>
            <a:off x="4112272" y="2822024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1" name="Flussdiagramm: Zusammenführung 50"/>
          <p:cNvSpPr/>
          <p:nvPr/>
        </p:nvSpPr>
        <p:spPr>
          <a:xfrm>
            <a:off x="4188776" y="3002104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2" name="Flussdiagramm: Zusammenführung 51"/>
          <p:cNvSpPr/>
          <p:nvPr/>
        </p:nvSpPr>
        <p:spPr>
          <a:xfrm>
            <a:off x="4752080" y="3416120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3" name="Flussdiagramm: Zusammenführung 52"/>
          <p:cNvSpPr/>
          <p:nvPr/>
        </p:nvSpPr>
        <p:spPr>
          <a:xfrm>
            <a:off x="4283968" y="3485552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4" name="Flussdiagramm: Zusammenführung 53"/>
          <p:cNvSpPr/>
          <p:nvPr/>
        </p:nvSpPr>
        <p:spPr>
          <a:xfrm>
            <a:off x="4006240" y="3526648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5" name="Flussdiagramm: Zusammenführung 54"/>
          <p:cNvSpPr/>
          <p:nvPr/>
        </p:nvSpPr>
        <p:spPr>
          <a:xfrm>
            <a:off x="3635896" y="3575592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6" name="Flussdiagramm: Zusammenführung 55"/>
          <p:cNvSpPr/>
          <p:nvPr/>
        </p:nvSpPr>
        <p:spPr>
          <a:xfrm>
            <a:off x="3493265" y="3371428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57" name="Gerade Verbindung 56"/>
          <p:cNvCxnSpPr/>
          <p:nvPr/>
        </p:nvCxnSpPr>
        <p:spPr>
          <a:xfrm>
            <a:off x="215623" y="3728568"/>
            <a:ext cx="972000" cy="11517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60"/>
          <p:cNvCxnSpPr/>
          <p:nvPr/>
        </p:nvCxnSpPr>
        <p:spPr>
          <a:xfrm flipV="1">
            <a:off x="1178969" y="3717032"/>
            <a:ext cx="296687" cy="12654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64"/>
          <p:cNvCxnSpPr/>
          <p:nvPr/>
        </p:nvCxnSpPr>
        <p:spPr>
          <a:xfrm flipV="1">
            <a:off x="1469886" y="3503893"/>
            <a:ext cx="725850" cy="21586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rade Verbindung 67"/>
          <p:cNvCxnSpPr/>
          <p:nvPr/>
        </p:nvCxnSpPr>
        <p:spPr>
          <a:xfrm rot="60000" flipV="1">
            <a:off x="2195736" y="3362762"/>
            <a:ext cx="432048" cy="14385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rade Verbindung 69"/>
          <p:cNvCxnSpPr/>
          <p:nvPr/>
        </p:nvCxnSpPr>
        <p:spPr>
          <a:xfrm flipV="1">
            <a:off x="2624899" y="2994067"/>
            <a:ext cx="680400" cy="37025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72"/>
          <p:cNvCxnSpPr/>
          <p:nvPr/>
        </p:nvCxnSpPr>
        <p:spPr>
          <a:xfrm rot="120000" flipH="1" flipV="1">
            <a:off x="2570011" y="2625368"/>
            <a:ext cx="112011" cy="7092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 Verbindung 75"/>
          <p:cNvCxnSpPr/>
          <p:nvPr/>
        </p:nvCxnSpPr>
        <p:spPr>
          <a:xfrm rot="120000" flipH="1" flipV="1">
            <a:off x="2907161" y="3212977"/>
            <a:ext cx="288032" cy="792087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Flussdiagramm: Zusammenführung 78"/>
          <p:cNvSpPr/>
          <p:nvPr/>
        </p:nvSpPr>
        <p:spPr>
          <a:xfrm>
            <a:off x="3227252" y="2957003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0" name="Flussdiagramm: Zusammenführung 79"/>
          <p:cNvSpPr/>
          <p:nvPr/>
        </p:nvSpPr>
        <p:spPr>
          <a:xfrm>
            <a:off x="3102990" y="3020356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1" name="Flussdiagramm: Zusammenführung 80"/>
          <p:cNvSpPr/>
          <p:nvPr/>
        </p:nvSpPr>
        <p:spPr>
          <a:xfrm>
            <a:off x="2872658" y="3115173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2" name="Flussdiagramm: Zusammenführung 81"/>
          <p:cNvSpPr/>
          <p:nvPr/>
        </p:nvSpPr>
        <p:spPr>
          <a:xfrm>
            <a:off x="2699792" y="3098134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3" name="Flussdiagramm: Zusammenführung 82"/>
          <p:cNvSpPr/>
          <p:nvPr/>
        </p:nvSpPr>
        <p:spPr>
          <a:xfrm>
            <a:off x="2616244" y="2697497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4" name="Flussdiagramm: Zusammenführung 83"/>
          <p:cNvSpPr/>
          <p:nvPr/>
        </p:nvSpPr>
        <p:spPr>
          <a:xfrm>
            <a:off x="2875867" y="3296524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5" name="Flussdiagramm: Zusammenführung 84"/>
          <p:cNvSpPr/>
          <p:nvPr/>
        </p:nvSpPr>
        <p:spPr>
          <a:xfrm>
            <a:off x="2947551" y="3501008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6" name="Flussdiagramm: Zusammenführung 85"/>
          <p:cNvSpPr/>
          <p:nvPr/>
        </p:nvSpPr>
        <p:spPr>
          <a:xfrm>
            <a:off x="3042522" y="3774615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7" name="Flussdiagramm: Zusammenführung 86"/>
          <p:cNvSpPr/>
          <p:nvPr/>
        </p:nvSpPr>
        <p:spPr>
          <a:xfrm>
            <a:off x="2682482" y="3245035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8" name="Flussdiagramm: Zusammenführung 87"/>
          <p:cNvSpPr/>
          <p:nvPr/>
        </p:nvSpPr>
        <p:spPr>
          <a:xfrm>
            <a:off x="2555776" y="3290754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9" name="Flussdiagramm: Zusammenführung 88"/>
          <p:cNvSpPr/>
          <p:nvPr/>
        </p:nvSpPr>
        <p:spPr>
          <a:xfrm>
            <a:off x="2411760" y="3354107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0" name="Flussdiagramm: Zusammenführung 89"/>
          <p:cNvSpPr/>
          <p:nvPr/>
        </p:nvSpPr>
        <p:spPr>
          <a:xfrm>
            <a:off x="2189966" y="3420786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1" name="Flussdiagramm: Zusammenführung 90"/>
          <p:cNvSpPr/>
          <p:nvPr/>
        </p:nvSpPr>
        <p:spPr>
          <a:xfrm>
            <a:off x="1979712" y="3486583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2" name="Flussdiagramm: Zusammenführung 91"/>
          <p:cNvSpPr/>
          <p:nvPr/>
        </p:nvSpPr>
        <p:spPr>
          <a:xfrm>
            <a:off x="1795747" y="3544166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3" name="Flussdiagramm: Zusammenführung 92"/>
          <p:cNvSpPr/>
          <p:nvPr/>
        </p:nvSpPr>
        <p:spPr>
          <a:xfrm>
            <a:off x="1495851" y="3624829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4" name="Flussdiagramm: Zusammenführung 93"/>
          <p:cNvSpPr/>
          <p:nvPr/>
        </p:nvSpPr>
        <p:spPr>
          <a:xfrm>
            <a:off x="1372354" y="3659773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64" name="Gerade Verbindung 63"/>
          <p:cNvCxnSpPr/>
          <p:nvPr/>
        </p:nvCxnSpPr>
        <p:spPr>
          <a:xfrm flipH="1">
            <a:off x="2573832" y="2564905"/>
            <a:ext cx="475200" cy="72007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 Verbindung 68"/>
          <p:cNvCxnSpPr/>
          <p:nvPr/>
        </p:nvCxnSpPr>
        <p:spPr>
          <a:xfrm rot="300000" flipH="1">
            <a:off x="2595423" y="2256650"/>
            <a:ext cx="72008" cy="3744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74"/>
          <p:cNvCxnSpPr/>
          <p:nvPr/>
        </p:nvCxnSpPr>
        <p:spPr>
          <a:xfrm rot="-120000">
            <a:off x="2678836" y="2055078"/>
            <a:ext cx="2" cy="2088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rade Verbindung 77"/>
          <p:cNvCxnSpPr/>
          <p:nvPr/>
        </p:nvCxnSpPr>
        <p:spPr>
          <a:xfrm rot="-780000" flipH="1" flipV="1">
            <a:off x="2682482" y="2259562"/>
            <a:ext cx="140400" cy="467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Gerade Verbindung 95"/>
          <p:cNvCxnSpPr/>
          <p:nvPr/>
        </p:nvCxnSpPr>
        <p:spPr>
          <a:xfrm flipH="1">
            <a:off x="1850127" y="2634027"/>
            <a:ext cx="727200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Gerade Verbindung 97"/>
          <p:cNvCxnSpPr/>
          <p:nvPr/>
        </p:nvCxnSpPr>
        <p:spPr>
          <a:xfrm rot="180000">
            <a:off x="1925801" y="2233738"/>
            <a:ext cx="37505" cy="396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Gerade Verbindung 101"/>
          <p:cNvCxnSpPr/>
          <p:nvPr/>
        </p:nvCxnSpPr>
        <p:spPr>
          <a:xfrm>
            <a:off x="2267744" y="2492896"/>
            <a:ext cx="288032" cy="14401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Gerade Verbindung 104"/>
          <p:cNvCxnSpPr/>
          <p:nvPr/>
        </p:nvCxnSpPr>
        <p:spPr>
          <a:xfrm>
            <a:off x="2057490" y="2279757"/>
            <a:ext cx="216024" cy="21602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Gerade Verbindung 107"/>
          <p:cNvCxnSpPr/>
          <p:nvPr/>
        </p:nvCxnSpPr>
        <p:spPr>
          <a:xfrm rot="-120000" flipH="1">
            <a:off x="1907582" y="1856050"/>
            <a:ext cx="702000" cy="21602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Gerade Verbindung 111"/>
          <p:cNvCxnSpPr/>
          <p:nvPr/>
        </p:nvCxnSpPr>
        <p:spPr>
          <a:xfrm rot="-120000" flipH="1" flipV="1">
            <a:off x="876512" y="1830399"/>
            <a:ext cx="596259" cy="2885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Gerade Verbindung 114"/>
          <p:cNvCxnSpPr/>
          <p:nvPr/>
        </p:nvCxnSpPr>
        <p:spPr>
          <a:xfrm flipH="1">
            <a:off x="1467000" y="1772816"/>
            <a:ext cx="230400" cy="4752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Gerade Verbindung 118"/>
          <p:cNvCxnSpPr/>
          <p:nvPr/>
        </p:nvCxnSpPr>
        <p:spPr>
          <a:xfrm rot="-60000" flipH="1" flipV="1">
            <a:off x="1691711" y="1772816"/>
            <a:ext cx="360040" cy="5148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Gerade Verbindung 122"/>
          <p:cNvCxnSpPr/>
          <p:nvPr/>
        </p:nvCxnSpPr>
        <p:spPr>
          <a:xfrm rot="-240000">
            <a:off x="1737710" y="2135365"/>
            <a:ext cx="298800" cy="14401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Gerade Verbindung 124"/>
          <p:cNvCxnSpPr/>
          <p:nvPr/>
        </p:nvCxnSpPr>
        <p:spPr>
          <a:xfrm rot="180000" flipV="1">
            <a:off x="1343159" y="2138668"/>
            <a:ext cx="399600" cy="351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Gerade Verbindung 126"/>
          <p:cNvCxnSpPr/>
          <p:nvPr/>
        </p:nvCxnSpPr>
        <p:spPr>
          <a:xfrm flipH="1" flipV="1">
            <a:off x="1688795" y="2046422"/>
            <a:ext cx="1" cy="90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Gerade Verbindung 129"/>
          <p:cNvCxnSpPr/>
          <p:nvPr/>
        </p:nvCxnSpPr>
        <p:spPr>
          <a:xfrm rot="840000" flipV="1">
            <a:off x="1952043" y="2418764"/>
            <a:ext cx="273600" cy="7200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Gerade Verbindung 130"/>
          <p:cNvCxnSpPr/>
          <p:nvPr/>
        </p:nvCxnSpPr>
        <p:spPr>
          <a:xfrm flipH="1">
            <a:off x="1740609" y="2049308"/>
            <a:ext cx="144015" cy="10359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Flussdiagramm: Zusammenführung 132"/>
          <p:cNvSpPr/>
          <p:nvPr/>
        </p:nvSpPr>
        <p:spPr>
          <a:xfrm>
            <a:off x="1225129" y="1746968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4" name="Flussdiagramm: Zusammenführung 133"/>
          <p:cNvSpPr/>
          <p:nvPr/>
        </p:nvSpPr>
        <p:spPr>
          <a:xfrm>
            <a:off x="1539333" y="1830128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5" name="Flussdiagramm: Zusammenführung 134"/>
          <p:cNvSpPr/>
          <p:nvPr/>
        </p:nvSpPr>
        <p:spPr>
          <a:xfrm>
            <a:off x="1374798" y="2064057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6" name="Flussdiagramm: Zusammenführung 135"/>
          <p:cNvSpPr/>
          <p:nvPr/>
        </p:nvSpPr>
        <p:spPr>
          <a:xfrm>
            <a:off x="1905260" y="2006150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7" name="Flussdiagramm: Zusammenführung 136"/>
          <p:cNvSpPr/>
          <p:nvPr/>
        </p:nvSpPr>
        <p:spPr>
          <a:xfrm>
            <a:off x="2198945" y="1902407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8" name="Flussdiagramm: Zusammenführung 137"/>
          <p:cNvSpPr/>
          <p:nvPr/>
        </p:nvSpPr>
        <p:spPr>
          <a:xfrm>
            <a:off x="2382910" y="1842380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9" name="Flussdiagramm: Zusammenführung 138"/>
          <p:cNvSpPr/>
          <p:nvPr/>
        </p:nvSpPr>
        <p:spPr>
          <a:xfrm>
            <a:off x="2014215" y="2383824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0" name="Flussdiagramm: Zusammenführung 139"/>
          <p:cNvSpPr/>
          <p:nvPr/>
        </p:nvSpPr>
        <p:spPr>
          <a:xfrm>
            <a:off x="1965287" y="2089581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1" name="Flussdiagramm: Zusammenführung 140"/>
          <p:cNvSpPr/>
          <p:nvPr/>
        </p:nvSpPr>
        <p:spPr>
          <a:xfrm>
            <a:off x="2100377" y="2267946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2" name="Flussdiagramm: Zusammenführung 141"/>
          <p:cNvSpPr/>
          <p:nvPr/>
        </p:nvSpPr>
        <p:spPr>
          <a:xfrm>
            <a:off x="2247549" y="2411691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3" name="Flussdiagramm: Zusammenführung 142"/>
          <p:cNvSpPr/>
          <p:nvPr/>
        </p:nvSpPr>
        <p:spPr>
          <a:xfrm>
            <a:off x="2527367" y="2553481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4" name="Flussdiagramm: Zusammenführung 143"/>
          <p:cNvSpPr/>
          <p:nvPr/>
        </p:nvSpPr>
        <p:spPr>
          <a:xfrm>
            <a:off x="2561546" y="2420888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5" name="Flussdiagramm: Zusammenführung 144"/>
          <p:cNvSpPr/>
          <p:nvPr/>
        </p:nvSpPr>
        <p:spPr>
          <a:xfrm>
            <a:off x="1916359" y="2677626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6" name="Flussdiagramm: Zusammenführung 145"/>
          <p:cNvSpPr/>
          <p:nvPr/>
        </p:nvSpPr>
        <p:spPr>
          <a:xfrm>
            <a:off x="2210044" y="2671532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7" name="Flussdiagramm: Zusammenführung 146"/>
          <p:cNvSpPr/>
          <p:nvPr/>
        </p:nvSpPr>
        <p:spPr>
          <a:xfrm>
            <a:off x="2703001" y="2631142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8" name="Flussdiagramm: Zusammenführung 147"/>
          <p:cNvSpPr/>
          <p:nvPr/>
        </p:nvSpPr>
        <p:spPr>
          <a:xfrm>
            <a:off x="2979493" y="2593637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149" name="Gerade Verbindung 148"/>
          <p:cNvCxnSpPr/>
          <p:nvPr/>
        </p:nvCxnSpPr>
        <p:spPr>
          <a:xfrm rot="420000" flipV="1">
            <a:off x="3188481" y="3616149"/>
            <a:ext cx="288032" cy="432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Gerade Verbindung 152"/>
          <p:cNvCxnSpPr/>
          <p:nvPr/>
        </p:nvCxnSpPr>
        <p:spPr>
          <a:xfrm flipH="1" flipV="1">
            <a:off x="3491881" y="3645024"/>
            <a:ext cx="72007" cy="396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Gerade Verbindung 155"/>
          <p:cNvCxnSpPr/>
          <p:nvPr/>
        </p:nvCxnSpPr>
        <p:spPr>
          <a:xfrm rot="300000" flipH="1" flipV="1">
            <a:off x="3169345" y="3976448"/>
            <a:ext cx="125749" cy="432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Gerade Verbindung 157"/>
          <p:cNvCxnSpPr/>
          <p:nvPr/>
        </p:nvCxnSpPr>
        <p:spPr>
          <a:xfrm rot="600000" flipV="1">
            <a:off x="3018995" y="4010686"/>
            <a:ext cx="122508" cy="2988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Gerade Verbindung 159"/>
          <p:cNvCxnSpPr/>
          <p:nvPr/>
        </p:nvCxnSpPr>
        <p:spPr>
          <a:xfrm rot="660000" flipV="1">
            <a:off x="3191569" y="4396477"/>
            <a:ext cx="63450" cy="216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Gerade Verbindung 161"/>
          <p:cNvCxnSpPr/>
          <p:nvPr/>
        </p:nvCxnSpPr>
        <p:spPr>
          <a:xfrm rot="180000" flipH="1" flipV="1">
            <a:off x="3005134" y="4264247"/>
            <a:ext cx="43158" cy="388889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Gerade Verbindung 165"/>
          <p:cNvCxnSpPr/>
          <p:nvPr/>
        </p:nvCxnSpPr>
        <p:spPr>
          <a:xfrm flipV="1">
            <a:off x="3166460" y="4007950"/>
            <a:ext cx="20353" cy="648071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Gerade Verbindung 167"/>
          <p:cNvCxnSpPr/>
          <p:nvPr/>
        </p:nvCxnSpPr>
        <p:spPr>
          <a:xfrm flipV="1">
            <a:off x="3036751" y="4575358"/>
            <a:ext cx="234000" cy="31695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Gerade Verbindung 169"/>
          <p:cNvCxnSpPr/>
          <p:nvPr/>
        </p:nvCxnSpPr>
        <p:spPr>
          <a:xfrm flipV="1">
            <a:off x="3016674" y="4647367"/>
            <a:ext cx="20353" cy="648071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Gerade Verbindung 171"/>
          <p:cNvCxnSpPr/>
          <p:nvPr/>
        </p:nvCxnSpPr>
        <p:spPr>
          <a:xfrm rot="-240000" flipV="1">
            <a:off x="3154920" y="4638208"/>
            <a:ext cx="37392" cy="720583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Gerade Verbindung 173"/>
          <p:cNvCxnSpPr/>
          <p:nvPr/>
        </p:nvCxnSpPr>
        <p:spPr>
          <a:xfrm rot="180000">
            <a:off x="3010407" y="5287923"/>
            <a:ext cx="90000" cy="7200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Gerade Verbindung 176"/>
          <p:cNvCxnSpPr/>
          <p:nvPr/>
        </p:nvCxnSpPr>
        <p:spPr>
          <a:xfrm flipV="1">
            <a:off x="3085680" y="5358908"/>
            <a:ext cx="104014" cy="5499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Gerade Verbindung 178"/>
          <p:cNvCxnSpPr/>
          <p:nvPr/>
        </p:nvCxnSpPr>
        <p:spPr>
          <a:xfrm rot="-300000">
            <a:off x="3191323" y="5363196"/>
            <a:ext cx="144016" cy="21602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 rot="240000" flipH="1">
            <a:off x="3211373" y="4014790"/>
            <a:ext cx="360000" cy="99672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Gerade Verbindung 183"/>
          <p:cNvCxnSpPr/>
          <p:nvPr/>
        </p:nvCxnSpPr>
        <p:spPr>
          <a:xfrm rot="-600000" flipH="1" flipV="1">
            <a:off x="3350369" y="3835361"/>
            <a:ext cx="18907" cy="234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Freihandform 185"/>
          <p:cNvSpPr/>
          <p:nvPr/>
        </p:nvSpPr>
        <p:spPr>
          <a:xfrm>
            <a:off x="3259272" y="3863027"/>
            <a:ext cx="112734" cy="185385"/>
          </a:xfrm>
          <a:custGeom>
            <a:avLst/>
            <a:gdLst>
              <a:gd name="connsiteX0" fmla="*/ 0 w 112734"/>
              <a:gd name="connsiteY0" fmla="*/ 65135 h 185385"/>
              <a:gd name="connsiteX1" fmla="*/ 42588 w 112734"/>
              <a:gd name="connsiteY1" fmla="*/ 185385 h 185385"/>
              <a:gd name="connsiteX2" fmla="*/ 112734 w 112734"/>
              <a:gd name="connsiteY2" fmla="*/ 147807 h 185385"/>
              <a:gd name="connsiteX3" fmla="*/ 67640 w 112734"/>
              <a:gd name="connsiteY3" fmla="*/ 0 h 185385"/>
              <a:gd name="connsiteX4" fmla="*/ 0 w 112734"/>
              <a:gd name="connsiteY4" fmla="*/ 65135 h 185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734" h="185385">
                <a:moveTo>
                  <a:pt x="0" y="65135"/>
                </a:moveTo>
                <a:lnTo>
                  <a:pt x="42588" y="185385"/>
                </a:lnTo>
                <a:lnTo>
                  <a:pt x="112734" y="147807"/>
                </a:lnTo>
                <a:lnTo>
                  <a:pt x="67640" y="0"/>
                </a:lnTo>
                <a:lnTo>
                  <a:pt x="0" y="65135"/>
                </a:lnTo>
                <a:close/>
              </a:path>
            </a:pathLst>
          </a:cu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7" name="Flussdiagramm: Zusammenführung 186"/>
          <p:cNvSpPr/>
          <p:nvPr/>
        </p:nvSpPr>
        <p:spPr>
          <a:xfrm>
            <a:off x="3184902" y="3895489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88" name="Flussdiagramm: Zusammenführung 187"/>
          <p:cNvSpPr/>
          <p:nvPr/>
        </p:nvSpPr>
        <p:spPr>
          <a:xfrm>
            <a:off x="3121183" y="4105866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89" name="Flussdiagramm: Zusammenführung 188"/>
          <p:cNvSpPr/>
          <p:nvPr/>
        </p:nvSpPr>
        <p:spPr>
          <a:xfrm>
            <a:off x="3114305" y="4323156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90" name="Flussdiagramm: Zusammenführung 189"/>
          <p:cNvSpPr/>
          <p:nvPr/>
        </p:nvSpPr>
        <p:spPr>
          <a:xfrm>
            <a:off x="3104285" y="4509722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91" name="Flussdiagramm: Zusammenführung 190"/>
          <p:cNvSpPr/>
          <p:nvPr/>
        </p:nvSpPr>
        <p:spPr>
          <a:xfrm>
            <a:off x="3104285" y="4803401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92" name="Flussdiagramm: Zusammenführung 191"/>
          <p:cNvSpPr/>
          <p:nvPr/>
        </p:nvSpPr>
        <p:spPr>
          <a:xfrm>
            <a:off x="3106161" y="5060771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93" name="Flussdiagramm: Zusammenführung 192"/>
          <p:cNvSpPr/>
          <p:nvPr/>
        </p:nvSpPr>
        <p:spPr>
          <a:xfrm>
            <a:off x="3093636" y="5268014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118" name="Gerade Verbindung 117"/>
          <p:cNvCxnSpPr/>
          <p:nvPr/>
        </p:nvCxnSpPr>
        <p:spPr>
          <a:xfrm flipV="1">
            <a:off x="1821980" y="950048"/>
            <a:ext cx="396000" cy="21602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Gerade Verbindung 119"/>
          <p:cNvCxnSpPr/>
          <p:nvPr/>
        </p:nvCxnSpPr>
        <p:spPr>
          <a:xfrm rot="1920000" flipH="1" flipV="1">
            <a:off x="1640603" y="1729879"/>
            <a:ext cx="66508" cy="36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Gerade Verbindung 125"/>
          <p:cNvCxnSpPr/>
          <p:nvPr/>
        </p:nvCxnSpPr>
        <p:spPr>
          <a:xfrm>
            <a:off x="1215236" y="983796"/>
            <a:ext cx="702000" cy="13174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Gerade Verbindung 150"/>
          <p:cNvCxnSpPr/>
          <p:nvPr/>
        </p:nvCxnSpPr>
        <p:spPr>
          <a:xfrm rot="-420000">
            <a:off x="1729273" y="1150294"/>
            <a:ext cx="100800" cy="2229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Gerade Verbindung 153"/>
          <p:cNvCxnSpPr/>
          <p:nvPr/>
        </p:nvCxnSpPr>
        <p:spPr>
          <a:xfrm>
            <a:off x="1733008" y="1090995"/>
            <a:ext cx="3744" cy="684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Gerade Verbindung 156"/>
          <p:cNvCxnSpPr/>
          <p:nvPr/>
        </p:nvCxnSpPr>
        <p:spPr>
          <a:xfrm flipV="1">
            <a:off x="812244" y="985240"/>
            <a:ext cx="413968" cy="8428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Flussdiagramm: Zusammenführung 160"/>
          <p:cNvSpPr/>
          <p:nvPr/>
        </p:nvSpPr>
        <p:spPr>
          <a:xfrm>
            <a:off x="2085589" y="1077280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3" name="Flussdiagramm: Zusammenführung 162"/>
          <p:cNvSpPr/>
          <p:nvPr/>
        </p:nvSpPr>
        <p:spPr>
          <a:xfrm>
            <a:off x="1874257" y="1013153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4" name="Flussdiagramm: Zusammenführung 163"/>
          <p:cNvSpPr/>
          <p:nvPr/>
        </p:nvSpPr>
        <p:spPr>
          <a:xfrm>
            <a:off x="1679709" y="986864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5" name="Flussdiagramm: Zusammenführung 164"/>
          <p:cNvSpPr/>
          <p:nvPr/>
        </p:nvSpPr>
        <p:spPr>
          <a:xfrm>
            <a:off x="1130956" y="914856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128" name="Gerade Verbindung 127"/>
          <p:cNvCxnSpPr/>
          <p:nvPr/>
        </p:nvCxnSpPr>
        <p:spPr>
          <a:xfrm>
            <a:off x="2267744" y="908720"/>
            <a:ext cx="288032" cy="50405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Gerade Verbindung 131"/>
          <p:cNvCxnSpPr/>
          <p:nvPr/>
        </p:nvCxnSpPr>
        <p:spPr>
          <a:xfrm>
            <a:off x="2531961" y="1379435"/>
            <a:ext cx="144016" cy="64807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2699792" y="2041796"/>
            <a:ext cx="504056" cy="64807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Gerade Verbindung 166"/>
          <p:cNvCxnSpPr/>
          <p:nvPr/>
        </p:nvCxnSpPr>
        <p:spPr>
          <a:xfrm>
            <a:off x="3199085" y="2685105"/>
            <a:ext cx="144016" cy="28803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Gerade Verbindung 170"/>
          <p:cNvCxnSpPr/>
          <p:nvPr/>
        </p:nvCxnSpPr>
        <p:spPr>
          <a:xfrm rot="240000">
            <a:off x="3333575" y="3035619"/>
            <a:ext cx="288032" cy="79208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Gerade Verbindung 175"/>
          <p:cNvCxnSpPr/>
          <p:nvPr/>
        </p:nvCxnSpPr>
        <p:spPr>
          <a:xfrm rot="-360000">
            <a:off x="3614379" y="3832470"/>
            <a:ext cx="16754" cy="36004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Gerade Verbindung 179"/>
          <p:cNvCxnSpPr/>
          <p:nvPr/>
        </p:nvCxnSpPr>
        <p:spPr>
          <a:xfrm rot="-360000">
            <a:off x="3669519" y="4178109"/>
            <a:ext cx="16754" cy="36004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 rot="-780000">
            <a:off x="3727519" y="4509683"/>
            <a:ext cx="77532" cy="107559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Gerade Verbindung 184"/>
          <p:cNvCxnSpPr/>
          <p:nvPr/>
        </p:nvCxnSpPr>
        <p:spPr>
          <a:xfrm rot="-2880000">
            <a:off x="3867788" y="4569418"/>
            <a:ext cx="77532" cy="107559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Gerade Verbindung 193"/>
          <p:cNvCxnSpPr/>
          <p:nvPr/>
        </p:nvCxnSpPr>
        <p:spPr>
          <a:xfrm rot="120000" flipV="1">
            <a:off x="4016863" y="4587926"/>
            <a:ext cx="267105" cy="39641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Flussdiagramm: Zusammenführung 195"/>
          <p:cNvSpPr/>
          <p:nvPr/>
        </p:nvSpPr>
        <p:spPr>
          <a:xfrm>
            <a:off x="2309368" y="1185493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97" name="Flussdiagramm: Zusammenführung 196"/>
          <p:cNvSpPr/>
          <p:nvPr/>
        </p:nvSpPr>
        <p:spPr>
          <a:xfrm>
            <a:off x="2596290" y="1367057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98" name="Flussdiagramm: Zusammenführung 197"/>
          <p:cNvSpPr/>
          <p:nvPr/>
        </p:nvSpPr>
        <p:spPr>
          <a:xfrm>
            <a:off x="2480369" y="1579682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99" name="Flussdiagramm: Zusammenführung 198"/>
          <p:cNvSpPr/>
          <p:nvPr/>
        </p:nvSpPr>
        <p:spPr>
          <a:xfrm>
            <a:off x="2677866" y="1805903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00" name="Flussdiagramm: Zusammenführung 199"/>
          <p:cNvSpPr/>
          <p:nvPr/>
        </p:nvSpPr>
        <p:spPr>
          <a:xfrm>
            <a:off x="2593794" y="1995692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01" name="Flussdiagramm: Zusammenführung 200"/>
          <p:cNvSpPr/>
          <p:nvPr/>
        </p:nvSpPr>
        <p:spPr>
          <a:xfrm>
            <a:off x="2885553" y="2158289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02" name="Flussdiagramm: Zusammenführung 201"/>
          <p:cNvSpPr/>
          <p:nvPr/>
        </p:nvSpPr>
        <p:spPr>
          <a:xfrm>
            <a:off x="3146721" y="2497634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03" name="Flussdiagramm: Zusammenführung 202"/>
          <p:cNvSpPr/>
          <p:nvPr/>
        </p:nvSpPr>
        <p:spPr>
          <a:xfrm>
            <a:off x="3340163" y="3301076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04" name="Flussdiagramm: Zusammenführung 203"/>
          <p:cNvSpPr/>
          <p:nvPr/>
        </p:nvSpPr>
        <p:spPr>
          <a:xfrm>
            <a:off x="3456358" y="3688308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05" name="Flussdiagramm: Zusammenführung 204"/>
          <p:cNvSpPr/>
          <p:nvPr/>
        </p:nvSpPr>
        <p:spPr>
          <a:xfrm>
            <a:off x="3631594" y="3710234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06" name="Flussdiagramm: Zusammenführung 205"/>
          <p:cNvSpPr/>
          <p:nvPr/>
        </p:nvSpPr>
        <p:spPr>
          <a:xfrm>
            <a:off x="3536696" y="3959345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07" name="Flussdiagramm: Zusammenführung 206"/>
          <p:cNvSpPr/>
          <p:nvPr/>
        </p:nvSpPr>
        <p:spPr>
          <a:xfrm>
            <a:off x="3751188" y="4275827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208" name="Gerade Verbindung 207"/>
          <p:cNvCxnSpPr/>
          <p:nvPr/>
        </p:nvCxnSpPr>
        <p:spPr>
          <a:xfrm rot="-300000">
            <a:off x="3673914" y="4085622"/>
            <a:ext cx="216024" cy="28628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Gerade Verbindung 209"/>
          <p:cNvCxnSpPr/>
          <p:nvPr/>
        </p:nvCxnSpPr>
        <p:spPr>
          <a:xfrm>
            <a:off x="3902624" y="4353350"/>
            <a:ext cx="309336" cy="22777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Gerade Verbindung 211"/>
          <p:cNvCxnSpPr/>
          <p:nvPr/>
        </p:nvCxnSpPr>
        <p:spPr>
          <a:xfrm rot="-2040000">
            <a:off x="4208927" y="4519862"/>
            <a:ext cx="77532" cy="107559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Flussdiagramm: Zusammenführung 212"/>
          <p:cNvSpPr/>
          <p:nvPr/>
        </p:nvSpPr>
        <p:spPr>
          <a:xfrm>
            <a:off x="3920583" y="4428227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14" name="Flussdiagramm: Zusammenführung 213"/>
          <p:cNvSpPr/>
          <p:nvPr/>
        </p:nvSpPr>
        <p:spPr>
          <a:xfrm>
            <a:off x="4132251" y="4546637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15" name="Flussdiagramm: Zusammenführung 214"/>
          <p:cNvSpPr/>
          <p:nvPr/>
        </p:nvSpPr>
        <p:spPr>
          <a:xfrm>
            <a:off x="4301646" y="4692239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16" name="Flussdiagramm: Zusammenführung 215"/>
          <p:cNvSpPr/>
          <p:nvPr/>
        </p:nvSpPr>
        <p:spPr>
          <a:xfrm>
            <a:off x="4443849" y="4756265"/>
            <a:ext cx="45719" cy="45719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218" name="Gerade Verbindung 217"/>
          <p:cNvCxnSpPr/>
          <p:nvPr/>
        </p:nvCxnSpPr>
        <p:spPr>
          <a:xfrm rot="540000">
            <a:off x="4335583" y="4629161"/>
            <a:ext cx="171207" cy="5456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Minus 219"/>
          <p:cNvSpPr/>
          <p:nvPr/>
        </p:nvSpPr>
        <p:spPr>
          <a:xfrm rot="4740000">
            <a:off x="3450337" y="3784347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sp>
        <p:nvSpPr>
          <p:cNvPr id="221" name="Minus 220"/>
          <p:cNvSpPr/>
          <p:nvPr/>
        </p:nvSpPr>
        <p:spPr>
          <a:xfrm rot="4740000">
            <a:off x="3634643" y="3757215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Gerade Verbindung 2"/>
          <p:cNvCxnSpPr/>
          <p:nvPr/>
        </p:nvCxnSpPr>
        <p:spPr>
          <a:xfrm>
            <a:off x="4871092" y="6197740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5376449" y="6081801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</a:t>
            </a:r>
          </a:p>
        </p:txBody>
      </p:sp>
      <p:cxnSp>
        <p:nvCxnSpPr>
          <p:cNvPr id="5" name="Gerade Verbindung 4"/>
          <p:cNvCxnSpPr/>
          <p:nvPr/>
        </p:nvCxnSpPr>
        <p:spPr>
          <a:xfrm rot="360000" flipV="1">
            <a:off x="636471" y="5542543"/>
            <a:ext cx="181352" cy="298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 rot="120000" flipV="1">
            <a:off x="772912" y="5460890"/>
            <a:ext cx="72008" cy="36004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 rot="780000" flipV="1">
            <a:off x="706461" y="5805264"/>
            <a:ext cx="49115" cy="1073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 rot="-60000" flipV="1">
            <a:off x="845992" y="4794084"/>
            <a:ext cx="194548" cy="66933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/>
        </p:nvCxnSpPr>
        <p:spPr>
          <a:xfrm rot="60000" flipH="1" flipV="1">
            <a:off x="896524" y="3785972"/>
            <a:ext cx="144017" cy="100811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 flipH="1" flipV="1">
            <a:off x="830652" y="2420888"/>
            <a:ext cx="71988" cy="137051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 rot="-60000" flipH="1" flipV="1">
            <a:off x="747816" y="960696"/>
            <a:ext cx="71988" cy="1465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5763442" y="6198891"/>
            <a:ext cx="504056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/>
        </p:nvSpPr>
        <p:spPr>
          <a:xfrm>
            <a:off x="6265826" y="6074529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6</a:t>
            </a:r>
            <a:endParaRPr lang="de-DE" sz="800" dirty="0"/>
          </a:p>
        </p:txBody>
      </p:sp>
      <p:cxnSp>
        <p:nvCxnSpPr>
          <p:cNvPr id="16" name="Gerade Verbindung 15"/>
          <p:cNvCxnSpPr/>
          <p:nvPr/>
        </p:nvCxnSpPr>
        <p:spPr>
          <a:xfrm flipV="1">
            <a:off x="882256" y="2237866"/>
            <a:ext cx="5940000" cy="79208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/>
        </p:nvCxnSpPr>
        <p:spPr>
          <a:xfrm>
            <a:off x="6680892" y="6200327"/>
            <a:ext cx="504056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7172240" y="6074975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7</a:t>
            </a:r>
          </a:p>
        </p:txBody>
      </p:sp>
      <p:cxnSp>
        <p:nvCxnSpPr>
          <p:cNvPr id="21" name="Gerade Verbindung 20"/>
          <p:cNvCxnSpPr/>
          <p:nvPr/>
        </p:nvCxnSpPr>
        <p:spPr>
          <a:xfrm flipV="1">
            <a:off x="4223836" y="3123154"/>
            <a:ext cx="2016224" cy="288032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/>
          <p:cNvCxnSpPr/>
          <p:nvPr/>
        </p:nvCxnSpPr>
        <p:spPr>
          <a:xfrm flipV="1">
            <a:off x="6231183" y="251711"/>
            <a:ext cx="2016224" cy="288032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Gerade Verbindung 2"/>
          <p:cNvCxnSpPr/>
          <p:nvPr/>
        </p:nvCxnSpPr>
        <p:spPr>
          <a:xfrm>
            <a:off x="4856628" y="6133760"/>
            <a:ext cx="50405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5360164" y="6009412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5</a:t>
            </a:r>
          </a:p>
        </p:txBody>
      </p:sp>
      <p:cxnSp>
        <p:nvCxnSpPr>
          <p:cNvPr id="5" name="Gerade Verbindung 4"/>
          <p:cNvCxnSpPr/>
          <p:nvPr/>
        </p:nvCxnSpPr>
        <p:spPr>
          <a:xfrm rot="60000" flipV="1">
            <a:off x="2676040" y="2564904"/>
            <a:ext cx="2088232" cy="504056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 rot="-300000">
            <a:off x="2378670" y="3064088"/>
            <a:ext cx="2988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Bildschirmpräsentation (4:3)</PresentationFormat>
  <Paragraphs>22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Calibri</vt:lpstr>
      <vt:lpstr>Larissa-Design</vt:lpstr>
      <vt:lpstr>PowerPoint-Präsentation</vt:lpstr>
      <vt:lpstr>PowerPoint-Präsentation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Carsten Hübner</dc:creator>
  <cp:lastModifiedBy>Hübner, Carsten</cp:lastModifiedBy>
  <cp:revision>38</cp:revision>
  <cp:lastPrinted>2020-07-23T12:28:48Z</cp:lastPrinted>
  <dcterms:created xsi:type="dcterms:W3CDTF">2020-02-21T10:44:42Z</dcterms:created>
  <dcterms:modified xsi:type="dcterms:W3CDTF">2020-07-23T13:17:10Z</dcterms:modified>
</cp:coreProperties>
</file>