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7" r:id="rId4"/>
    <p:sldId id="259" r:id="rId5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98" autoAdjust="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A202-8D1C-4912-A0A9-6F969B30BDF3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2D3D-6BD1-4E92-89E3-1B5D3AAD219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A202-8D1C-4912-A0A9-6F969B30BDF3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2D3D-6BD1-4E92-89E3-1B5D3AAD219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A202-8D1C-4912-A0A9-6F969B30BDF3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2D3D-6BD1-4E92-89E3-1B5D3AAD219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A202-8D1C-4912-A0A9-6F969B30BDF3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2D3D-6BD1-4E92-89E3-1B5D3AAD219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A202-8D1C-4912-A0A9-6F969B30BDF3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2D3D-6BD1-4E92-89E3-1B5D3AAD219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A202-8D1C-4912-A0A9-6F969B30BDF3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2D3D-6BD1-4E92-89E3-1B5D3AAD219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A202-8D1C-4912-A0A9-6F969B30BDF3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2D3D-6BD1-4E92-89E3-1B5D3AAD219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A202-8D1C-4912-A0A9-6F969B30BDF3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2D3D-6BD1-4E92-89E3-1B5D3AAD219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A202-8D1C-4912-A0A9-6F969B30BDF3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2D3D-6BD1-4E92-89E3-1B5D3AAD219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A202-8D1C-4912-A0A9-6F969B30BDF3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2D3D-6BD1-4E92-89E3-1B5D3AAD219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A202-8D1C-4912-A0A9-6F969B30BDF3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2D3D-6BD1-4E92-89E3-1B5D3AAD219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8A202-8D1C-4912-A0A9-6F969B30BDF3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52D3D-6BD1-4E92-89E3-1B5D3AAD219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051720" y="476672"/>
            <a:ext cx="51004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/>
              <a:t>Straßenübersicht Ortschaft </a:t>
            </a:r>
            <a:r>
              <a:rPr lang="de-DE" dirty="0" err="1"/>
              <a:t>Trebbichau</a:t>
            </a:r>
            <a:r>
              <a:rPr lang="de-DE" dirty="0"/>
              <a:t> an der </a:t>
            </a:r>
            <a:r>
              <a:rPr lang="de-DE" dirty="0" err="1"/>
              <a:t>Fuhne</a:t>
            </a:r>
            <a:endParaRPr lang="de-DE" dirty="0"/>
          </a:p>
          <a:p>
            <a:pPr algn="ctr"/>
            <a:r>
              <a:rPr lang="de-DE" dirty="0"/>
              <a:t> Ortsteil </a:t>
            </a:r>
            <a:r>
              <a:rPr lang="de-DE" dirty="0" err="1"/>
              <a:t>Trebbichau</a:t>
            </a:r>
            <a:r>
              <a:rPr lang="de-DE" dirty="0"/>
              <a:t> an der </a:t>
            </a:r>
            <a:r>
              <a:rPr lang="de-DE" dirty="0" err="1"/>
              <a:t>Fuhne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187624" y="1700809"/>
            <a:ext cx="48245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de-DE" dirty="0"/>
              <a:t>Alte Trift</a:t>
            </a:r>
          </a:p>
          <a:p>
            <a:pPr marL="342900" indent="-342900">
              <a:buAutoNum type="arabicPlain" startAt="2"/>
            </a:pPr>
            <a:r>
              <a:rPr lang="de-DE" dirty="0"/>
              <a:t>Am Hang</a:t>
            </a:r>
          </a:p>
          <a:p>
            <a:pPr marL="342900" indent="-342900">
              <a:buAutoNum type="arabicPlain" startAt="3"/>
            </a:pPr>
            <a:r>
              <a:rPr lang="de-DE" dirty="0"/>
              <a:t>Feldberg</a:t>
            </a:r>
          </a:p>
          <a:p>
            <a:pPr marL="342900" indent="-342900">
              <a:buAutoNum type="arabicPlain" startAt="4"/>
            </a:pPr>
            <a:r>
              <a:rPr lang="de-DE" dirty="0"/>
              <a:t>Im Winkel</a:t>
            </a:r>
          </a:p>
          <a:p>
            <a:pPr marL="342900" indent="-342900">
              <a:buAutoNum type="arabicPlain" startAt="5"/>
            </a:pPr>
            <a:r>
              <a:rPr lang="de-DE" dirty="0"/>
              <a:t>Lange Wiesen</a:t>
            </a:r>
          </a:p>
          <a:p>
            <a:pPr marL="342900" indent="-342900">
              <a:buAutoNum type="arabicPlain" startAt="6"/>
            </a:pPr>
            <a:r>
              <a:rPr lang="de-DE" dirty="0"/>
              <a:t>Mühlenweg</a:t>
            </a:r>
          </a:p>
          <a:p>
            <a:pPr marL="342900" indent="-342900">
              <a:buAutoNum type="arabicPlain" startAt="7"/>
            </a:pPr>
            <a:r>
              <a:rPr lang="de-DE" dirty="0"/>
              <a:t>Teichstraße</a:t>
            </a:r>
          </a:p>
          <a:p>
            <a:pPr marL="342900" indent="-342900">
              <a:buAutoNum type="arabicPlain" startAt="7"/>
            </a:pPr>
            <a:r>
              <a:rPr lang="de-DE" dirty="0"/>
              <a:t>Hauptstraße</a:t>
            </a:r>
          </a:p>
          <a:p>
            <a:pPr marL="342900" indent="-342900">
              <a:buAutoNum type="arabicPlain" startAt="7"/>
            </a:pPr>
            <a:r>
              <a:rPr lang="de-DE" dirty="0" err="1"/>
              <a:t>Wagenauermark</a:t>
            </a:r>
            <a:endParaRPr lang="de-DE" dirty="0"/>
          </a:p>
          <a:p>
            <a:pPr marL="342900" indent="-342900">
              <a:buAutoNum type="arabicPlain" startAt="7"/>
            </a:pPr>
            <a:r>
              <a:rPr lang="de-DE" dirty="0"/>
              <a:t>Hauptstraße Bereich K 2072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Gerade Verbindung 4"/>
          <p:cNvCxnSpPr/>
          <p:nvPr/>
        </p:nvCxnSpPr>
        <p:spPr>
          <a:xfrm>
            <a:off x="4881073" y="6141645"/>
            <a:ext cx="504056" cy="0"/>
          </a:xfrm>
          <a:prstGeom prst="line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5385129" y="6012749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</a:t>
            </a:r>
          </a:p>
        </p:txBody>
      </p:sp>
      <p:cxnSp>
        <p:nvCxnSpPr>
          <p:cNvPr id="7" name="Gerade Verbindung 6"/>
          <p:cNvCxnSpPr/>
          <p:nvPr/>
        </p:nvCxnSpPr>
        <p:spPr>
          <a:xfrm>
            <a:off x="4880057" y="6279449"/>
            <a:ext cx="504056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5383593" y="6160139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4880057" y="6429677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Minus 9"/>
          <p:cNvSpPr/>
          <p:nvPr/>
        </p:nvSpPr>
        <p:spPr>
          <a:xfrm>
            <a:off x="7080738" y="5432915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cxnSp>
        <p:nvCxnSpPr>
          <p:cNvPr id="11" name="Gerade Verbindung 10"/>
          <p:cNvCxnSpPr/>
          <p:nvPr/>
        </p:nvCxnSpPr>
        <p:spPr>
          <a:xfrm>
            <a:off x="5680423" y="6134588"/>
            <a:ext cx="50405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6184479" y="6005692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4</a:t>
            </a:r>
          </a:p>
        </p:txBody>
      </p:sp>
      <p:cxnSp>
        <p:nvCxnSpPr>
          <p:cNvPr id="15" name="Gerade Verbindung 14"/>
          <p:cNvCxnSpPr/>
          <p:nvPr/>
        </p:nvCxnSpPr>
        <p:spPr>
          <a:xfrm>
            <a:off x="5681721" y="6279719"/>
            <a:ext cx="504056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/>
        </p:nvSpPr>
        <p:spPr>
          <a:xfrm>
            <a:off x="6181296" y="6158726"/>
            <a:ext cx="2792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6 </a:t>
            </a:r>
            <a:endParaRPr lang="de-DE" sz="800" dirty="0"/>
          </a:p>
        </p:txBody>
      </p:sp>
      <p:cxnSp>
        <p:nvCxnSpPr>
          <p:cNvPr id="17" name="Gerade Verbindung 16"/>
          <p:cNvCxnSpPr/>
          <p:nvPr/>
        </p:nvCxnSpPr>
        <p:spPr>
          <a:xfrm>
            <a:off x="5681721" y="6430313"/>
            <a:ext cx="504056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/>
          <p:cNvSpPr txBox="1"/>
          <p:nvPr/>
        </p:nvSpPr>
        <p:spPr>
          <a:xfrm>
            <a:off x="6175910" y="6308374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7</a:t>
            </a:r>
          </a:p>
        </p:txBody>
      </p:sp>
      <p:cxnSp>
        <p:nvCxnSpPr>
          <p:cNvPr id="19" name="Gerade Verbindung 18"/>
          <p:cNvCxnSpPr/>
          <p:nvPr/>
        </p:nvCxnSpPr>
        <p:spPr>
          <a:xfrm>
            <a:off x="6516216" y="6272612"/>
            <a:ext cx="504056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7005640" y="6148240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10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7154522" y="5396966"/>
            <a:ext cx="84670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Bushalte-</a:t>
            </a:r>
          </a:p>
          <a:p>
            <a:r>
              <a:rPr lang="de-DE" sz="1000" dirty="0"/>
              <a:t>stellen (LBW</a:t>
            </a:r>
          </a:p>
          <a:p>
            <a:r>
              <a:rPr lang="de-DE" sz="1000" dirty="0"/>
              <a:t>bzw. massiv)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5381623" y="6307529"/>
            <a:ext cx="250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</a:t>
            </a:r>
          </a:p>
          <a:p>
            <a:endParaRPr lang="de-DE" sz="1000" dirty="0"/>
          </a:p>
        </p:txBody>
      </p:sp>
      <p:sp>
        <p:nvSpPr>
          <p:cNvPr id="23" name="Textfeld 22"/>
          <p:cNvSpPr txBox="1"/>
          <p:nvPr/>
        </p:nvSpPr>
        <p:spPr>
          <a:xfrm>
            <a:off x="7015800" y="6011771"/>
            <a:ext cx="2792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8 </a:t>
            </a:r>
            <a:endParaRPr lang="de-DE" sz="600" dirty="0"/>
          </a:p>
        </p:txBody>
      </p:sp>
      <p:cxnSp>
        <p:nvCxnSpPr>
          <p:cNvPr id="24" name="Gerade Verbindung 23"/>
          <p:cNvCxnSpPr/>
          <p:nvPr/>
        </p:nvCxnSpPr>
        <p:spPr>
          <a:xfrm>
            <a:off x="6518646" y="6135698"/>
            <a:ext cx="504056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Flussdiagramm: Zusammenführung 36"/>
          <p:cNvSpPr/>
          <p:nvPr/>
        </p:nvSpPr>
        <p:spPr>
          <a:xfrm>
            <a:off x="5152398" y="282693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38" name="Gerade Verbindung 37"/>
          <p:cNvCxnSpPr/>
          <p:nvPr/>
        </p:nvCxnSpPr>
        <p:spPr>
          <a:xfrm>
            <a:off x="4756289" y="3461212"/>
            <a:ext cx="0" cy="144016"/>
          </a:xfrm>
          <a:prstGeom prst="line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/>
          <p:nvPr/>
        </p:nvCxnSpPr>
        <p:spPr>
          <a:xfrm rot="-120000">
            <a:off x="4759174" y="3598864"/>
            <a:ext cx="72008" cy="288032"/>
          </a:xfrm>
          <a:prstGeom prst="line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44"/>
          <p:cNvCxnSpPr/>
          <p:nvPr/>
        </p:nvCxnSpPr>
        <p:spPr>
          <a:xfrm rot="-780000">
            <a:off x="4848609" y="3884011"/>
            <a:ext cx="0" cy="108000"/>
          </a:xfrm>
          <a:prstGeom prst="line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46"/>
          <p:cNvCxnSpPr/>
          <p:nvPr/>
        </p:nvCxnSpPr>
        <p:spPr>
          <a:xfrm>
            <a:off x="6451723" y="2328840"/>
            <a:ext cx="72008" cy="45000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49"/>
          <p:cNvCxnSpPr/>
          <p:nvPr/>
        </p:nvCxnSpPr>
        <p:spPr>
          <a:xfrm>
            <a:off x="5274744" y="904386"/>
            <a:ext cx="0" cy="2196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52"/>
          <p:cNvCxnSpPr/>
          <p:nvPr/>
        </p:nvCxnSpPr>
        <p:spPr>
          <a:xfrm rot="-720000" flipH="1">
            <a:off x="5279078" y="1404108"/>
            <a:ext cx="152968" cy="3981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54"/>
          <p:cNvCxnSpPr/>
          <p:nvPr/>
        </p:nvCxnSpPr>
        <p:spPr>
          <a:xfrm rot="480000">
            <a:off x="5429960" y="1290430"/>
            <a:ext cx="1192" cy="108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56"/>
          <p:cNvCxnSpPr/>
          <p:nvPr/>
        </p:nvCxnSpPr>
        <p:spPr>
          <a:xfrm>
            <a:off x="5037382" y="3332604"/>
            <a:ext cx="3060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58"/>
          <p:cNvCxnSpPr/>
          <p:nvPr/>
        </p:nvCxnSpPr>
        <p:spPr>
          <a:xfrm rot="300000">
            <a:off x="5253984" y="3198690"/>
            <a:ext cx="216024" cy="3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62"/>
          <p:cNvCxnSpPr/>
          <p:nvPr/>
        </p:nvCxnSpPr>
        <p:spPr>
          <a:xfrm rot="-360000">
            <a:off x="5440858" y="3515872"/>
            <a:ext cx="36004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65"/>
          <p:cNvCxnSpPr/>
          <p:nvPr/>
        </p:nvCxnSpPr>
        <p:spPr>
          <a:xfrm flipV="1">
            <a:off x="5796136" y="3426619"/>
            <a:ext cx="295200" cy="7121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Flussdiagramm: Zusammenführung 68"/>
          <p:cNvSpPr/>
          <p:nvPr/>
        </p:nvSpPr>
        <p:spPr>
          <a:xfrm>
            <a:off x="5361707" y="316896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0" name="Flussdiagramm: Zusammenführung 69"/>
          <p:cNvSpPr/>
          <p:nvPr/>
        </p:nvSpPr>
        <p:spPr>
          <a:xfrm>
            <a:off x="5464106" y="341233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1" name="Flussdiagramm: Zusammenführung 70"/>
          <p:cNvSpPr/>
          <p:nvPr/>
        </p:nvSpPr>
        <p:spPr>
          <a:xfrm>
            <a:off x="5666984" y="340757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51" name="Gerade Verbindung 50"/>
          <p:cNvCxnSpPr/>
          <p:nvPr/>
        </p:nvCxnSpPr>
        <p:spPr>
          <a:xfrm rot="300000">
            <a:off x="2202486" y="3340440"/>
            <a:ext cx="72008" cy="576064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 Verbindung 57"/>
          <p:cNvCxnSpPr/>
          <p:nvPr/>
        </p:nvCxnSpPr>
        <p:spPr>
          <a:xfrm rot="480000">
            <a:off x="2197727" y="2749893"/>
            <a:ext cx="72008" cy="59040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59"/>
          <p:cNvCxnSpPr/>
          <p:nvPr/>
        </p:nvCxnSpPr>
        <p:spPr>
          <a:xfrm rot="120000" flipH="1">
            <a:off x="2232979" y="3293260"/>
            <a:ext cx="1656183" cy="72009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63"/>
          <p:cNvCxnSpPr/>
          <p:nvPr/>
        </p:nvCxnSpPr>
        <p:spPr>
          <a:xfrm flipH="1">
            <a:off x="3881854" y="3266271"/>
            <a:ext cx="33659" cy="6480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Gerade Verbindung 71"/>
          <p:cNvCxnSpPr/>
          <p:nvPr/>
        </p:nvCxnSpPr>
        <p:spPr>
          <a:xfrm rot="-120000" flipH="1" flipV="1">
            <a:off x="3901489" y="3268155"/>
            <a:ext cx="371259" cy="14024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74"/>
          <p:cNvCxnSpPr/>
          <p:nvPr/>
        </p:nvCxnSpPr>
        <p:spPr>
          <a:xfrm flipH="1" flipV="1">
            <a:off x="4269945" y="3268154"/>
            <a:ext cx="180000" cy="18000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Flussdiagramm: Zusammenführung 79"/>
          <p:cNvSpPr/>
          <p:nvPr/>
        </p:nvSpPr>
        <p:spPr>
          <a:xfrm>
            <a:off x="4399934" y="326907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1" name="Flussdiagramm: Zusammenführung 80"/>
          <p:cNvSpPr/>
          <p:nvPr/>
        </p:nvSpPr>
        <p:spPr>
          <a:xfrm>
            <a:off x="4100682" y="316621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2" name="Flussdiagramm: Zusammenführung 81"/>
          <p:cNvSpPr/>
          <p:nvPr/>
        </p:nvSpPr>
        <p:spPr>
          <a:xfrm>
            <a:off x="3837895" y="317651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3" name="Flussdiagramm: Zusammenführung 82"/>
          <p:cNvSpPr/>
          <p:nvPr/>
        </p:nvSpPr>
        <p:spPr>
          <a:xfrm>
            <a:off x="3519008" y="320736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4" name="Flussdiagramm: Zusammenführung 83"/>
          <p:cNvSpPr/>
          <p:nvPr/>
        </p:nvSpPr>
        <p:spPr>
          <a:xfrm>
            <a:off x="3181408" y="321297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5" name="Flussdiagramm: Zusammenführung 84"/>
          <p:cNvSpPr/>
          <p:nvPr/>
        </p:nvSpPr>
        <p:spPr>
          <a:xfrm>
            <a:off x="2871858" y="322046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6" name="Flussdiagramm: Zusammenführung 85"/>
          <p:cNvSpPr/>
          <p:nvPr/>
        </p:nvSpPr>
        <p:spPr>
          <a:xfrm>
            <a:off x="2658639" y="322139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7" name="Flussdiagramm: Zusammenführung 86"/>
          <p:cNvSpPr/>
          <p:nvPr/>
        </p:nvSpPr>
        <p:spPr>
          <a:xfrm>
            <a:off x="2314507" y="321858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8" name="Flussdiagramm: Zusammenführung 87"/>
          <p:cNvSpPr/>
          <p:nvPr/>
        </p:nvSpPr>
        <p:spPr>
          <a:xfrm>
            <a:off x="2112508" y="342900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9" name="Flussdiagramm: Zusammenführung 88"/>
          <p:cNvSpPr/>
          <p:nvPr/>
        </p:nvSpPr>
        <p:spPr>
          <a:xfrm>
            <a:off x="2123728" y="383019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90" name="Gerade Verbindung 89"/>
          <p:cNvCxnSpPr/>
          <p:nvPr/>
        </p:nvCxnSpPr>
        <p:spPr>
          <a:xfrm flipV="1">
            <a:off x="2078032" y="4070494"/>
            <a:ext cx="1152000" cy="657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Gerade Verbindung 92"/>
          <p:cNvCxnSpPr/>
          <p:nvPr/>
        </p:nvCxnSpPr>
        <p:spPr>
          <a:xfrm flipV="1">
            <a:off x="1567048" y="4077072"/>
            <a:ext cx="525596" cy="288032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Gerade Verbindung 95"/>
          <p:cNvCxnSpPr/>
          <p:nvPr/>
        </p:nvCxnSpPr>
        <p:spPr>
          <a:xfrm rot="600000" flipV="1">
            <a:off x="1603227" y="4028087"/>
            <a:ext cx="49308" cy="34200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Gerade Verbindung 98"/>
          <p:cNvCxnSpPr/>
          <p:nvPr/>
        </p:nvCxnSpPr>
        <p:spPr>
          <a:xfrm rot="480000" flipV="1">
            <a:off x="1462500" y="4358526"/>
            <a:ext cx="107947" cy="7200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Minus 101"/>
          <p:cNvSpPr/>
          <p:nvPr/>
        </p:nvSpPr>
        <p:spPr>
          <a:xfrm>
            <a:off x="2549198" y="4041243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cxnSp>
        <p:nvCxnSpPr>
          <p:cNvPr id="103" name="Gerade Verbindung 102"/>
          <p:cNvCxnSpPr/>
          <p:nvPr/>
        </p:nvCxnSpPr>
        <p:spPr>
          <a:xfrm rot="600000" flipV="1">
            <a:off x="1383982" y="4409194"/>
            <a:ext cx="49308" cy="34200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Gerade Verbindung 103"/>
          <p:cNvCxnSpPr/>
          <p:nvPr/>
        </p:nvCxnSpPr>
        <p:spPr>
          <a:xfrm rot="360000" flipV="1">
            <a:off x="1197491" y="4725145"/>
            <a:ext cx="144016" cy="288031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Gerade Verbindung 106"/>
          <p:cNvCxnSpPr/>
          <p:nvPr/>
        </p:nvCxnSpPr>
        <p:spPr>
          <a:xfrm flipV="1">
            <a:off x="1154734" y="4993442"/>
            <a:ext cx="32910" cy="18360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Gerade Verbindung 108"/>
          <p:cNvCxnSpPr/>
          <p:nvPr/>
        </p:nvCxnSpPr>
        <p:spPr>
          <a:xfrm flipV="1">
            <a:off x="1072859" y="4993442"/>
            <a:ext cx="115200" cy="28234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Flussdiagramm: Zusammenführung 110"/>
          <p:cNvSpPr/>
          <p:nvPr/>
        </p:nvSpPr>
        <p:spPr>
          <a:xfrm>
            <a:off x="3184114" y="410338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2" name="Flussdiagramm: Zusammenführung 111"/>
          <p:cNvSpPr/>
          <p:nvPr/>
        </p:nvSpPr>
        <p:spPr>
          <a:xfrm>
            <a:off x="2699792" y="415565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3" name="Flussdiagramm: Zusammenführung 112"/>
          <p:cNvSpPr/>
          <p:nvPr/>
        </p:nvSpPr>
        <p:spPr>
          <a:xfrm>
            <a:off x="2428205" y="404418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4" name="Flussdiagramm: Zusammenführung 113"/>
          <p:cNvSpPr/>
          <p:nvPr/>
        </p:nvSpPr>
        <p:spPr>
          <a:xfrm>
            <a:off x="2035275" y="401129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5" name="Flussdiagramm: Zusammenführung 114"/>
          <p:cNvSpPr/>
          <p:nvPr/>
        </p:nvSpPr>
        <p:spPr>
          <a:xfrm>
            <a:off x="1838985" y="426384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6" name="Flussdiagramm: Zusammenführung 115"/>
          <p:cNvSpPr/>
          <p:nvPr/>
        </p:nvSpPr>
        <p:spPr>
          <a:xfrm>
            <a:off x="1485523" y="415565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7" name="Flussdiagramm: Zusammenführung 116"/>
          <p:cNvSpPr/>
          <p:nvPr/>
        </p:nvSpPr>
        <p:spPr>
          <a:xfrm>
            <a:off x="1644501" y="437497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8" name="Flussdiagramm: Zusammenführung 117"/>
          <p:cNvSpPr/>
          <p:nvPr/>
        </p:nvSpPr>
        <p:spPr>
          <a:xfrm>
            <a:off x="1432899" y="456797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9" name="Flussdiagramm: Zusammenführung 118"/>
          <p:cNvSpPr/>
          <p:nvPr/>
        </p:nvSpPr>
        <p:spPr>
          <a:xfrm>
            <a:off x="1321773" y="478070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0" name="Flussdiagramm: Zusammenführung 119"/>
          <p:cNvSpPr/>
          <p:nvPr/>
        </p:nvSpPr>
        <p:spPr>
          <a:xfrm>
            <a:off x="1233320" y="504277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121" name="Gerade Verbindung 120"/>
          <p:cNvCxnSpPr/>
          <p:nvPr/>
        </p:nvCxnSpPr>
        <p:spPr>
          <a:xfrm>
            <a:off x="7577871" y="2768423"/>
            <a:ext cx="189919" cy="4608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Gerade Verbindung 124"/>
          <p:cNvCxnSpPr/>
          <p:nvPr/>
        </p:nvCxnSpPr>
        <p:spPr>
          <a:xfrm rot="120000">
            <a:off x="7750556" y="3230564"/>
            <a:ext cx="504056" cy="64807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Gerade Verbindung 127"/>
          <p:cNvCxnSpPr/>
          <p:nvPr/>
        </p:nvCxnSpPr>
        <p:spPr>
          <a:xfrm>
            <a:off x="4852311" y="3412333"/>
            <a:ext cx="216024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Gerade Verbindung 129"/>
          <p:cNvCxnSpPr/>
          <p:nvPr/>
        </p:nvCxnSpPr>
        <p:spPr>
          <a:xfrm rot="6540000">
            <a:off x="3840015" y="3939946"/>
            <a:ext cx="72008" cy="90000"/>
          </a:xfrm>
          <a:prstGeom prst="line">
            <a:avLst/>
          </a:prstGeom>
          <a:ln w="1143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Gerade Verbindung 134"/>
          <p:cNvCxnSpPr/>
          <p:nvPr/>
        </p:nvCxnSpPr>
        <p:spPr>
          <a:xfrm rot="-840000">
            <a:off x="3959753" y="4019053"/>
            <a:ext cx="0" cy="108000"/>
          </a:xfrm>
          <a:prstGeom prst="line">
            <a:avLst/>
          </a:prstGeom>
          <a:ln w="127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Gerade Verbindung 136"/>
          <p:cNvCxnSpPr/>
          <p:nvPr/>
        </p:nvCxnSpPr>
        <p:spPr>
          <a:xfrm>
            <a:off x="3848317" y="4003460"/>
            <a:ext cx="0" cy="1080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Gerade Verbindung 90"/>
          <p:cNvCxnSpPr/>
          <p:nvPr/>
        </p:nvCxnSpPr>
        <p:spPr>
          <a:xfrm flipV="1">
            <a:off x="6211354" y="2675260"/>
            <a:ext cx="1584176" cy="21602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Gerade Verbindung 94"/>
          <p:cNvCxnSpPr/>
          <p:nvPr/>
        </p:nvCxnSpPr>
        <p:spPr>
          <a:xfrm rot="-120000" flipV="1">
            <a:off x="5617830" y="2905512"/>
            <a:ext cx="567618" cy="14401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Gerade Verbindung 99"/>
          <p:cNvCxnSpPr/>
          <p:nvPr/>
        </p:nvCxnSpPr>
        <p:spPr>
          <a:xfrm rot="-480000" flipV="1">
            <a:off x="5235312" y="3090095"/>
            <a:ext cx="432048" cy="2091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Gerade Verbindung 105"/>
          <p:cNvCxnSpPr/>
          <p:nvPr/>
        </p:nvCxnSpPr>
        <p:spPr>
          <a:xfrm flipV="1">
            <a:off x="3882400" y="3140969"/>
            <a:ext cx="1368153" cy="720079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Gerade Verbindung 121"/>
          <p:cNvCxnSpPr/>
          <p:nvPr/>
        </p:nvCxnSpPr>
        <p:spPr>
          <a:xfrm flipV="1">
            <a:off x="3499500" y="3883909"/>
            <a:ext cx="360041" cy="72007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Gerade Verbindung 128"/>
          <p:cNvCxnSpPr/>
          <p:nvPr/>
        </p:nvCxnSpPr>
        <p:spPr>
          <a:xfrm rot="300000" flipV="1">
            <a:off x="3128030" y="3940676"/>
            <a:ext cx="360041" cy="72007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Gerade Verbindung 130"/>
          <p:cNvCxnSpPr/>
          <p:nvPr/>
        </p:nvCxnSpPr>
        <p:spPr>
          <a:xfrm>
            <a:off x="2119918" y="3974584"/>
            <a:ext cx="941011" cy="31381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Gerade Verbindung 132"/>
          <p:cNvCxnSpPr/>
          <p:nvPr/>
        </p:nvCxnSpPr>
        <p:spPr>
          <a:xfrm flipV="1">
            <a:off x="1498516" y="3967346"/>
            <a:ext cx="580971" cy="40627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Gerade Verbindung 135"/>
          <p:cNvCxnSpPr/>
          <p:nvPr/>
        </p:nvCxnSpPr>
        <p:spPr>
          <a:xfrm rot="240000">
            <a:off x="1297732" y="4005064"/>
            <a:ext cx="148923" cy="1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Gerade Verbindung 139"/>
          <p:cNvCxnSpPr/>
          <p:nvPr/>
        </p:nvCxnSpPr>
        <p:spPr>
          <a:xfrm rot="-120000">
            <a:off x="468308" y="3872478"/>
            <a:ext cx="864096" cy="14545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Gerade Verbindung 145"/>
          <p:cNvCxnSpPr/>
          <p:nvPr/>
        </p:nvCxnSpPr>
        <p:spPr>
          <a:xfrm rot="480000">
            <a:off x="331148" y="3875906"/>
            <a:ext cx="72008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Flussdiagramm: Zusammenführung 148"/>
          <p:cNvSpPr/>
          <p:nvPr/>
        </p:nvSpPr>
        <p:spPr>
          <a:xfrm>
            <a:off x="1074088" y="403516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50" name="Flussdiagramm: Zusammenführung 149"/>
          <p:cNvSpPr/>
          <p:nvPr/>
        </p:nvSpPr>
        <p:spPr>
          <a:xfrm>
            <a:off x="1581954" y="402411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51" name="Flussdiagramm: Zusammenführung 150"/>
          <p:cNvSpPr/>
          <p:nvPr/>
        </p:nvSpPr>
        <p:spPr>
          <a:xfrm>
            <a:off x="3832870" y="390981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52" name="Flussdiagramm: Zusammenführung 151"/>
          <p:cNvSpPr/>
          <p:nvPr/>
        </p:nvSpPr>
        <p:spPr>
          <a:xfrm>
            <a:off x="4780404" y="345567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53" name="Flussdiagramm: Zusammenführung 152"/>
          <p:cNvSpPr/>
          <p:nvPr/>
        </p:nvSpPr>
        <p:spPr>
          <a:xfrm>
            <a:off x="5208642" y="323926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54" name="Flussdiagramm: Zusammenführung 153"/>
          <p:cNvSpPr/>
          <p:nvPr/>
        </p:nvSpPr>
        <p:spPr>
          <a:xfrm>
            <a:off x="5436096" y="311429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55" name="Flussdiagramm: Zusammenführung 154"/>
          <p:cNvSpPr/>
          <p:nvPr/>
        </p:nvSpPr>
        <p:spPr>
          <a:xfrm>
            <a:off x="5607546" y="308039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56" name="Flussdiagramm: Zusammenführung 155"/>
          <p:cNvSpPr/>
          <p:nvPr/>
        </p:nvSpPr>
        <p:spPr>
          <a:xfrm>
            <a:off x="5868144" y="301981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57" name="Flussdiagramm: Zusammenführung 156"/>
          <p:cNvSpPr/>
          <p:nvPr/>
        </p:nvSpPr>
        <p:spPr>
          <a:xfrm>
            <a:off x="6156558" y="295885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58" name="Flussdiagramm: Zusammenführung 157"/>
          <p:cNvSpPr/>
          <p:nvPr/>
        </p:nvSpPr>
        <p:spPr>
          <a:xfrm>
            <a:off x="6535266" y="286055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59" name="Flussdiagramm: Zusammenführung 158"/>
          <p:cNvSpPr/>
          <p:nvPr/>
        </p:nvSpPr>
        <p:spPr>
          <a:xfrm>
            <a:off x="7092280" y="279578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0" name="Flussdiagramm: Zusammenführung 159"/>
          <p:cNvSpPr/>
          <p:nvPr/>
        </p:nvSpPr>
        <p:spPr>
          <a:xfrm>
            <a:off x="7482418" y="276568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Gerade Verbindung 2"/>
          <p:cNvCxnSpPr/>
          <p:nvPr/>
        </p:nvCxnSpPr>
        <p:spPr>
          <a:xfrm>
            <a:off x="4860032" y="6286456"/>
            <a:ext cx="504056" cy="0"/>
          </a:xfrm>
          <a:prstGeom prst="line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5348146" y="6165304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9</a:t>
            </a:r>
          </a:p>
        </p:txBody>
      </p:sp>
      <p:cxnSp>
        <p:nvCxnSpPr>
          <p:cNvPr id="5" name="Gerade Verbindung 4"/>
          <p:cNvCxnSpPr/>
          <p:nvPr/>
        </p:nvCxnSpPr>
        <p:spPr>
          <a:xfrm>
            <a:off x="428274" y="3400950"/>
            <a:ext cx="5184576" cy="0"/>
          </a:xfrm>
          <a:prstGeom prst="line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 rot="60000" flipV="1">
            <a:off x="5603080" y="3379432"/>
            <a:ext cx="2275678" cy="44044"/>
          </a:xfrm>
          <a:prstGeom prst="line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Gerade Verbindung 2"/>
          <p:cNvCxnSpPr/>
          <p:nvPr/>
        </p:nvCxnSpPr>
        <p:spPr>
          <a:xfrm>
            <a:off x="4898194" y="6217644"/>
            <a:ext cx="50405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5401730" y="6093296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5</a:t>
            </a:r>
          </a:p>
        </p:txBody>
      </p:sp>
      <p:cxnSp>
        <p:nvCxnSpPr>
          <p:cNvPr id="5" name="Gerade Verbindung 4"/>
          <p:cNvCxnSpPr/>
          <p:nvPr/>
        </p:nvCxnSpPr>
        <p:spPr>
          <a:xfrm flipV="1">
            <a:off x="565592" y="6424636"/>
            <a:ext cx="601200" cy="83292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>
            <a:off x="2771800" y="3573016"/>
            <a:ext cx="1351322" cy="2270596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2141298" y="2504116"/>
            <a:ext cx="639688" cy="108012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 rot="60000">
            <a:off x="1584747" y="1425476"/>
            <a:ext cx="567680" cy="108012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/>
        </p:nvCxnSpPr>
        <p:spPr>
          <a:xfrm>
            <a:off x="1325290" y="830362"/>
            <a:ext cx="269182" cy="59040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lussdiagramm: Zusammenführung 18"/>
          <p:cNvSpPr/>
          <p:nvPr/>
        </p:nvSpPr>
        <p:spPr>
          <a:xfrm>
            <a:off x="1359198" y="112791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0" name="Flussdiagramm: Zusammenführung 19"/>
          <p:cNvSpPr/>
          <p:nvPr/>
        </p:nvSpPr>
        <p:spPr>
          <a:xfrm>
            <a:off x="1502073" y="145722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Bildschirmpräsentation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Calibri</vt:lpstr>
      <vt:lpstr>Larissa-Design</vt:lpstr>
      <vt:lpstr>PowerPoint-Präsentation</vt:lpstr>
      <vt:lpstr>PowerPoint-Präsentation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Carsten Hübner</dc:creator>
  <cp:lastModifiedBy>Hübner, Carsten</cp:lastModifiedBy>
  <cp:revision>31</cp:revision>
  <cp:lastPrinted>2020-07-23T07:14:12Z</cp:lastPrinted>
  <dcterms:created xsi:type="dcterms:W3CDTF">2019-06-18T11:41:00Z</dcterms:created>
  <dcterms:modified xsi:type="dcterms:W3CDTF">2020-07-23T07:14:15Z</dcterms:modified>
</cp:coreProperties>
</file>