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8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A202-8D1C-4912-A0A9-6F969B30BDF3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52D3D-6BD1-4E92-89E3-1B5D3AAD21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51720" y="476672"/>
            <a:ext cx="5100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Straßenübersicht Ortschaft </a:t>
            </a:r>
            <a:r>
              <a:rPr lang="de-DE" dirty="0" err="1"/>
              <a:t>Trebbichau</a:t>
            </a:r>
            <a:r>
              <a:rPr lang="de-DE" dirty="0"/>
              <a:t> an der </a:t>
            </a:r>
            <a:r>
              <a:rPr lang="de-DE" dirty="0" err="1"/>
              <a:t>Fuhne</a:t>
            </a:r>
            <a:endParaRPr lang="de-DE" dirty="0"/>
          </a:p>
          <a:p>
            <a:pPr algn="ctr"/>
            <a:r>
              <a:rPr lang="de-DE" dirty="0"/>
              <a:t> Ortsteil </a:t>
            </a:r>
            <a:r>
              <a:rPr lang="de-DE" dirty="0" err="1"/>
              <a:t>Trebbichau</a:t>
            </a:r>
            <a:r>
              <a:rPr lang="de-DE" dirty="0"/>
              <a:t> an der </a:t>
            </a:r>
            <a:r>
              <a:rPr lang="de-DE" dirty="0" err="1"/>
              <a:t>Fuhne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Alte Trift</a:t>
            </a:r>
          </a:p>
          <a:p>
            <a:pPr marL="342900" indent="-342900">
              <a:buAutoNum type="arabicPlain" startAt="2"/>
            </a:pPr>
            <a:r>
              <a:rPr lang="de-DE" dirty="0"/>
              <a:t>Am Hang</a:t>
            </a:r>
          </a:p>
          <a:p>
            <a:pPr marL="342900" indent="-342900">
              <a:buAutoNum type="arabicPlain" startAt="3"/>
            </a:pPr>
            <a:r>
              <a:rPr lang="de-DE" dirty="0"/>
              <a:t>Feldberg</a:t>
            </a:r>
          </a:p>
          <a:p>
            <a:pPr marL="342900" indent="-342900">
              <a:buAutoNum type="arabicPlain" startAt="4"/>
            </a:pPr>
            <a:r>
              <a:rPr lang="de-DE" dirty="0"/>
              <a:t>Im Winkel</a:t>
            </a:r>
          </a:p>
          <a:p>
            <a:pPr marL="342900" indent="-342900">
              <a:buAutoNum type="arabicPlain" startAt="5"/>
            </a:pPr>
            <a:r>
              <a:rPr lang="de-DE" dirty="0"/>
              <a:t>Lange Wiesen</a:t>
            </a:r>
          </a:p>
          <a:p>
            <a:pPr marL="342900" indent="-342900">
              <a:buAutoNum type="arabicPlain" startAt="6"/>
            </a:pPr>
            <a:r>
              <a:rPr lang="de-DE" dirty="0"/>
              <a:t>Mühlenweg</a:t>
            </a:r>
          </a:p>
          <a:p>
            <a:pPr marL="342900" indent="-342900">
              <a:buAutoNum type="arabicPlain" startAt="7"/>
            </a:pPr>
            <a:r>
              <a:rPr lang="de-DE" dirty="0"/>
              <a:t>Teichstraße</a:t>
            </a:r>
          </a:p>
          <a:p>
            <a:pPr marL="342900" indent="-342900">
              <a:buAutoNum type="arabicPlain" startAt="7"/>
            </a:pPr>
            <a:r>
              <a:rPr lang="de-DE" dirty="0"/>
              <a:t>Hauptstraße</a:t>
            </a:r>
          </a:p>
          <a:p>
            <a:pPr marL="342900" indent="-342900">
              <a:buAutoNum type="arabicPlain" startAt="7"/>
            </a:pPr>
            <a:r>
              <a:rPr lang="de-DE" dirty="0" err="1"/>
              <a:t>Wagenauermark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Hauptstraße Bereich K 2072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1073" y="6141645"/>
            <a:ext cx="504056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5129" y="601274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0057" y="6279449"/>
            <a:ext cx="50405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3593" y="616013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80057" y="6429677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inus 9"/>
          <p:cNvSpPr/>
          <p:nvPr/>
        </p:nvSpPr>
        <p:spPr>
          <a:xfrm>
            <a:off x="7080738" y="5432915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5680423" y="6134588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84479" y="600569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5681721" y="6279719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181296" y="6158726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</a:t>
            </a:r>
            <a:endParaRPr lang="de-DE" sz="800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5681721" y="6430313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6175910" y="630837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</a:p>
        </p:txBody>
      </p:sp>
      <p:cxnSp>
        <p:nvCxnSpPr>
          <p:cNvPr id="19" name="Gerade Verbindung 18"/>
          <p:cNvCxnSpPr/>
          <p:nvPr/>
        </p:nvCxnSpPr>
        <p:spPr>
          <a:xfrm>
            <a:off x="6516216" y="6272612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7005640" y="614824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10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154522" y="5396966"/>
            <a:ext cx="846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Bushalte-</a:t>
            </a:r>
          </a:p>
          <a:p>
            <a:r>
              <a:rPr lang="de-DE" sz="1000" dirty="0"/>
              <a:t>stellen (LBW</a:t>
            </a:r>
          </a:p>
          <a:p>
            <a:r>
              <a:rPr lang="de-DE" sz="1000" dirty="0"/>
              <a:t>bzw. massiv)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381623" y="6307529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sp>
        <p:nvSpPr>
          <p:cNvPr id="23" name="Textfeld 22"/>
          <p:cNvSpPr txBox="1"/>
          <p:nvPr/>
        </p:nvSpPr>
        <p:spPr>
          <a:xfrm>
            <a:off x="7015800" y="6011771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 </a:t>
            </a:r>
            <a:endParaRPr lang="de-DE" sz="600" dirty="0"/>
          </a:p>
        </p:txBody>
      </p:sp>
      <p:cxnSp>
        <p:nvCxnSpPr>
          <p:cNvPr id="24" name="Gerade Verbindung 23"/>
          <p:cNvCxnSpPr/>
          <p:nvPr/>
        </p:nvCxnSpPr>
        <p:spPr>
          <a:xfrm>
            <a:off x="6518646" y="6135698"/>
            <a:ext cx="50405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ussdiagramm: Zusammenführung 36"/>
          <p:cNvSpPr/>
          <p:nvPr/>
        </p:nvSpPr>
        <p:spPr>
          <a:xfrm>
            <a:off x="5152398" y="28269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4756289" y="3461212"/>
            <a:ext cx="0" cy="144016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-120000">
            <a:off x="4759174" y="3598864"/>
            <a:ext cx="72008" cy="28803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-780000">
            <a:off x="4848609" y="3884011"/>
            <a:ext cx="0" cy="10800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6451723" y="2328840"/>
            <a:ext cx="72008" cy="4500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5274744" y="904386"/>
            <a:ext cx="0" cy="219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rot="-720000" flipH="1">
            <a:off x="5279078" y="1404108"/>
            <a:ext cx="152968" cy="398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480000">
            <a:off x="5429960" y="1290430"/>
            <a:ext cx="1192" cy="10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5037382" y="3332604"/>
            <a:ext cx="306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rot="300000">
            <a:off x="5253984" y="3198690"/>
            <a:ext cx="216024" cy="3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rot="-360000">
            <a:off x="5440858" y="3515872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V="1">
            <a:off x="5796136" y="3426619"/>
            <a:ext cx="295200" cy="712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ussdiagramm: Zusammenführung 68"/>
          <p:cNvSpPr/>
          <p:nvPr/>
        </p:nvSpPr>
        <p:spPr>
          <a:xfrm>
            <a:off x="5361707" y="31689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5464106" y="34123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1" name="Flussdiagramm: Zusammenführung 70"/>
          <p:cNvSpPr/>
          <p:nvPr/>
        </p:nvSpPr>
        <p:spPr>
          <a:xfrm>
            <a:off x="5666984" y="340757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1" name="Gerade Verbindung 50"/>
          <p:cNvCxnSpPr/>
          <p:nvPr/>
        </p:nvCxnSpPr>
        <p:spPr>
          <a:xfrm rot="300000">
            <a:off x="2202486" y="3340440"/>
            <a:ext cx="72008" cy="5760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rot="480000">
            <a:off x="2197727" y="2749893"/>
            <a:ext cx="72008" cy="5904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120000" flipH="1">
            <a:off x="2232979" y="3293260"/>
            <a:ext cx="1656183" cy="7200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H="1">
            <a:off x="3881854" y="3266271"/>
            <a:ext cx="33659" cy="64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-120000" flipH="1" flipV="1">
            <a:off x="3901489" y="3268155"/>
            <a:ext cx="371259" cy="1402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flipH="1" flipV="1">
            <a:off x="4269945" y="3268154"/>
            <a:ext cx="180000" cy="180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ussdiagramm: Zusammenführung 79"/>
          <p:cNvSpPr/>
          <p:nvPr/>
        </p:nvSpPr>
        <p:spPr>
          <a:xfrm>
            <a:off x="4399934" y="32690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4100682" y="316621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2" name="Flussdiagramm: Zusammenführung 81"/>
          <p:cNvSpPr/>
          <p:nvPr/>
        </p:nvSpPr>
        <p:spPr>
          <a:xfrm>
            <a:off x="3837895" y="317651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3" name="Flussdiagramm: Zusammenführung 82"/>
          <p:cNvSpPr/>
          <p:nvPr/>
        </p:nvSpPr>
        <p:spPr>
          <a:xfrm>
            <a:off x="3519008" y="32073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4" name="Flussdiagramm: Zusammenführung 83"/>
          <p:cNvSpPr/>
          <p:nvPr/>
        </p:nvSpPr>
        <p:spPr>
          <a:xfrm>
            <a:off x="3181408" y="32129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5" name="Flussdiagramm: Zusammenführung 84"/>
          <p:cNvSpPr/>
          <p:nvPr/>
        </p:nvSpPr>
        <p:spPr>
          <a:xfrm>
            <a:off x="2871858" y="322046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6" name="Flussdiagramm: Zusammenführung 85"/>
          <p:cNvSpPr/>
          <p:nvPr/>
        </p:nvSpPr>
        <p:spPr>
          <a:xfrm>
            <a:off x="2658639" y="322139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7" name="Flussdiagramm: Zusammenführung 86"/>
          <p:cNvSpPr/>
          <p:nvPr/>
        </p:nvSpPr>
        <p:spPr>
          <a:xfrm>
            <a:off x="2314507" y="32185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8" name="Flussdiagramm: Zusammenführung 87"/>
          <p:cNvSpPr/>
          <p:nvPr/>
        </p:nvSpPr>
        <p:spPr>
          <a:xfrm>
            <a:off x="2112508" y="34290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9" name="Flussdiagramm: Zusammenführung 88"/>
          <p:cNvSpPr/>
          <p:nvPr/>
        </p:nvSpPr>
        <p:spPr>
          <a:xfrm>
            <a:off x="2123728" y="38301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0" name="Gerade Verbindung 89"/>
          <p:cNvCxnSpPr/>
          <p:nvPr/>
        </p:nvCxnSpPr>
        <p:spPr>
          <a:xfrm flipV="1">
            <a:off x="2078032" y="4070494"/>
            <a:ext cx="1152000" cy="657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 flipV="1">
            <a:off x="1567048" y="4077072"/>
            <a:ext cx="525596" cy="2880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600000" flipV="1">
            <a:off x="1603227" y="4028087"/>
            <a:ext cx="49308" cy="342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rot="480000" flipV="1">
            <a:off x="1462500" y="4358526"/>
            <a:ext cx="107947" cy="7200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Minus 101"/>
          <p:cNvSpPr/>
          <p:nvPr/>
        </p:nvSpPr>
        <p:spPr>
          <a:xfrm>
            <a:off x="2549198" y="404124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03" name="Gerade Verbindung 102"/>
          <p:cNvCxnSpPr/>
          <p:nvPr/>
        </p:nvCxnSpPr>
        <p:spPr>
          <a:xfrm rot="600000" flipV="1">
            <a:off x="1383982" y="4409194"/>
            <a:ext cx="49308" cy="342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 rot="360000" flipV="1">
            <a:off x="1197491" y="4725145"/>
            <a:ext cx="144016" cy="28803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V="1">
            <a:off x="1154734" y="4993442"/>
            <a:ext cx="32910" cy="1836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 flipV="1">
            <a:off x="1072859" y="4993442"/>
            <a:ext cx="115200" cy="2823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Flussdiagramm: Zusammenführung 110"/>
          <p:cNvSpPr/>
          <p:nvPr/>
        </p:nvSpPr>
        <p:spPr>
          <a:xfrm>
            <a:off x="3184114" y="41033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2" name="Flussdiagramm: Zusammenführung 111"/>
          <p:cNvSpPr/>
          <p:nvPr/>
        </p:nvSpPr>
        <p:spPr>
          <a:xfrm>
            <a:off x="2699792" y="415565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3" name="Flussdiagramm: Zusammenführung 112"/>
          <p:cNvSpPr/>
          <p:nvPr/>
        </p:nvSpPr>
        <p:spPr>
          <a:xfrm>
            <a:off x="2428205" y="40441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4" name="Flussdiagramm: Zusammenführung 113"/>
          <p:cNvSpPr/>
          <p:nvPr/>
        </p:nvSpPr>
        <p:spPr>
          <a:xfrm>
            <a:off x="2035275" y="40112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5" name="Flussdiagramm: Zusammenführung 114"/>
          <p:cNvSpPr/>
          <p:nvPr/>
        </p:nvSpPr>
        <p:spPr>
          <a:xfrm>
            <a:off x="1838985" y="42638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6" name="Flussdiagramm: Zusammenführung 115"/>
          <p:cNvSpPr/>
          <p:nvPr/>
        </p:nvSpPr>
        <p:spPr>
          <a:xfrm>
            <a:off x="1485523" y="415565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7" name="Flussdiagramm: Zusammenführung 116"/>
          <p:cNvSpPr/>
          <p:nvPr/>
        </p:nvSpPr>
        <p:spPr>
          <a:xfrm>
            <a:off x="1644501" y="437497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8" name="Flussdiagramm: Zusammenführung 117"/>
          <p:cNvSpPr/>
          <p:nvPr/>
        </p:nvSpPr>
        <p:spPr>
          <a:xfrm>
            <a:off x="1432899" y="45679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9" name="Flussdiagramm: Zusammenführung 118"/>
          <p:cNvSpPr/>
          <p:nvPr/>
        </p:nvSpPr>
        <p:spPr>
          <a:xfrm>
            <a:off x="1321773" y="47807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0" name="Flussdiagramm: Zusammenführung 119"/>
          <p:cNvSpPr/>
          <p:nvPr/>
        </p:nvSpPr>
        <p:spPr>
          <a:xfrm>
            <a:off x="1233320" y="504277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21" name="Gerade Verbindung 120"/>
          <p:cNvCxnSpPr/>
          <p:nvPr/>
        </p:nvCxnSpPr>
        <p:spPr>
          <a:xfrm>
            <a:off x="7577871" y="2768423"/>
            <a:ext cx="189919" cy="4608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 rot="120000">
            <a:off x="7750556" y="3230564"/>
            <a:ext cx="504056" cy="64807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>
            <a:off x="4852311" y="3412333"/>
            <a:ext cx="21602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rot="6540000">
            <a:off x="3840015" y="3939946"/>
            <a:ext cx="72008" cy="90000"/>
          </a:xfrm>
          <a:prstGeom prst="line">
            <a:avLst/>
          </a:prstGeom>
          <a:ln w="1143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 rot="-840000">
            <a:off x="3959753" y="4019053"/>
            <a:ext cx="0" cy="10800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>
            <a:off x="3848317" y="4003460"/>
            <a:ext cx="0" cy="1080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flipV="1">
            <a:off x="6211354" y="2675260"/>
            <a:ext cx="1584176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rot="-120000" flipV="1">
            <a:off x="5617830" y="2905512"/>
            <a:ext cx="567618" cy="1440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rot="-480000" flipV="1">
            <a:off x="5235312" y="3090095"/>
            <a:ext cx="432048" cy="2091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 flipV="1">
            <a:off x="3882400" y="3140969"/>
            <a:ext cx="1368153" cy="72007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 flipV="1">
            <a:off x="3499500" y="3883909"/>
            <a:ext cx="360041" cy="720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rot="300000" flipV="1">
            <a:off x="3128030" y="3940676"/>
            <a:ext cx="360041" cy="720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>
            <a:off x="2119918" y="3974584"/>
            <a:ext cx="941011" cy="3138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flipV="1">
            <a:off x="1498516" y="3967346"/>
            <a:ext cx="580971" cy="40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 rot="240000">
            <a:off x="1297732" y="4005064"/>
            <a:ext cx="148923" cy="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rot="-120000">
            <a:off x="468308" y="3872478"/>
            <a:ext cx="864096" cy="145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rot="480000">
            <a:off x="331148" y="3875906"/>
            <a:ext cx="7200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Flussdiagramm: Zusammenführung 148"/>
          <p:cNvSpPr/>
          <p:nvPr/>
        </p:nvSpPr>
        <p:spPr>
          <a:xfrm>
            <a:off x="1074088" y="40351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0" name="Flussdiagramm: Zusammenführung 149"/>
          <p:cNvSpPr/>
          <p:nvPr/>
        </p:nvSpPr>
        <p:spPr>
          <a:xfrm>
            <a:off x="1581954" y="40241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1" name="Flussdiagramm: Zusammenführung 150"/>
          <p:cNvSpPr/>
          <p:nvPr/>
        </p:nvSpPr>
        <p:spPr>
          <a:xfrm>
            <a:off x="3832870" y="39098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2" name="Flussdiagramm: Zusammenführung 151"/>
          <p:cNvSpPr/>
          <p:nvPr/>
        </p:nvSpPr>
        <p:spPr>
          <a:xfrm>
            <a:off x="4780404" y="34556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3" name="Flussdiagramm: Zusammenführung 152"/>
          <p:cNvSpPr/>
          <p:nvPr/>
        </p:nvSpPr>
        <p:spPr>
          <a:xfrm>
            <a:off x="5208642" y="32392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4" name="Flussdiagramm: Zusammenführung 153"/>
          <p:cNvSpPr/>
          <p:nvPr/>
        </p:nvSpPr>
        <p:spPr>
          <a:xfrm>
            <a:off x="5436096" y="31142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5" name="Flussdiagramm: Zusammenführung 154"/>
          <p:cNvSpPr/>
          <p:nvPr/>
        </p:nvSpPr>
        <p:spPr>
          <a:xfrm>
            <a:off x="5607546" y="308039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6" name="Flussdiagramm: Zusammenführung 155"/>
          <p:cNvSpPr/>
          <p:nvPr/>
        </p:nvSpPr>
        <p:spPr>
          <a:xfrm>
            <a:off x="5868144" y="30198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7" name="Flussdiagramm: Zusammenführung 156"/>
          <p:cNvSpPr/>
          <p:nvPr/>
        </p:nvSpPr>
        <p:spPr>
          <a:xfrm>
            <a:off x="6156558" y="29588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8" name="Flussdiagramm: Zusammenführung 157"/>
          <p:cNvSpPr/>
          <p:nvPr/>
        </p:nvSpPr>
        <p:spPr>
          <a:xfrm>
            <a:off x="6535266" y="28605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9" name="Flussdiagramm: Zusammenführung 158"/>
          <p:cNvSpPr/>
          <p:nvPr/>
        </p:nvSpPr>
        <p:spPr>
          <a:xfrm>
            <a:off x="7092280" y="27957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0" name="Flussdiagramm: Zusammenführung 159"/>
          <p:cNvSpPr/>
          <p:nvPr/>
        </p:nvSpPr>
        <p:spPr>
          <a:xfrm>
            <a:off x="7482418" y="27656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60032" y="6286456"/>
            <a:ext cx="504056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48146" y="616530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28274" y="3400950"/>
            <a:ext cx="5184576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60000" flipV="1">
            <a:off x="5603080" y="3379432"/>
            <a:ext cx="2275678" cy="44044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98194" y="6217644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01730" y="609329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565592" y="6424636"/>
            <a:ext cx="601200" cy="8329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2771800" y="3573016"/>
            <a:ext cx="1351322" cy="227059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141298" y="2504116"/>
            <a:ext cx="639688" cy="108012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60000">
            <a:off x="1584747" y="1425476"/>
            <a:ext cx="567680" cy="108012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1325290" y="830362"/>
            <a:ext cx="269182" cy="5904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ussdiagramm: Zusammenführung 18"/>
          <p:cNvSpPr/>
          <p:nvPr/>
        </p:nvSpPr>
        <p:spPr>
          <a:xfrm>
            <a:off x="1359198" y="112791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" name="Flussdiagramm: Zusammenführung 19"/>
          <p:cNvSpPr/>
          <p:nvPr/>
        </p:nvSpPr>
        <p:spPr>
          <a:xfrm>
            <a:off x="1502073" y="14572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Bildschirmpräsentation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31</cp:revision>
  <cp:lastPrinted>2020-07-23T07:14:12Z</cp:lastPrinted>
  <dcterms:created xsi:type="dcterms:W3CDTF">2019-06-18T11:41:00Z</dcterms:created>
  <dcterms:modified xsi:type="dcterms:W3CDTF">2020-07-23T07:14:15Z</dcterms:modified>
</cp:coreProperties>
</file>