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E28B-3FDC-47A7-9F0C-49D3A740EF2D}" type="datetimeFigureOut">
              <a:rPr lang="de-DE" smtClean="0"/>
              <a:pPr/>
              <a:t>29.07.2020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C57AB-070F-41CD-B504-0CA82A60B53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20688"/>
            <a:ext cx="512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Glauzig</a:t>
            </a:r>
            <a:r>
              <a:rPr lang="de-DE" dirty="0"/>
              <a:t> Ortsteil </a:t>
            </a:r>
            <a:r>
              <a:rPr lang="de-DE" dirty="0" err="1"/>
              <a:t>Rohndorf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An den </a:t>
            </a:r>
            <a:r>
              <a:rPr lang="de-DE" dirty="0" err="1"/>
              <a:t>Fuhnekabeln</a:t>
            </a:r>
            <a:endParaRPr lang="de-DE" dirty="0"/>
          </a:p>
          <a:p>
            <a:pPr marL="342900" indent="-342900">
              <a:buAutoNum type="arabicPlain" startAt="2"/>
            </a:pPr>
            <a:r>
              <a:rPr lang="de-DE" dirty="0"/>
              <a:t>Das Markenfeld</a:t>
            </a:r>
          </a:p>
          <a:p>
            <a:pPr marL="342900" indent="-342900">
              <a:buAutoNum type="arabicPlain" startAt="3"/>
            </a:pPr>
            <a:r>
              <a:rPr lang="de-DE" dirty="0"/>
              <a:t>Weg von </a:t>
            </a:r>
            <a:r>
              <a:rPr lang="de-DE" dirty="0" err="1"/>
              <a:t>Rohndorf</a:t>
            </a:r>
            <a:r>
              <a:rPr lang="de-DE" dirty="0"/>
              <a:t> nach </a:t>
            </a:r>
            <a:r>
              <a:rPr lang="de-DE" dirty="0" err="1"/>
              <a:t>Koßeln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Dorfstraße Bereich K 2072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82080"/>
            <a:ext cx="504056" cy="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605318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sp>
        <p:nvSpPr>
          <p:cNvPr id="10" name="Minus 9"/>
          <p:cNvSpPr/>
          <p:nvPr/>
        </p:nvSpPr>
        <p:spPr>
          <a:xfrm>
            <a:off x="6516216" y="6088181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680423" y="617502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84479" y="6046127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679407" y="6322875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182943" y="619852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625515" y="6043354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23" name="Flussdiagramm: Zusammenführung 22"/>
          <p:cNvSpPr/>
          <p:nvPr/>
        </p:nvSpPr>
        <p:spPr>
          <a:xfrm>
            <a:off x="2717037" y="59849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 flipV="1">
            <a:off x="2745796" y="4746814"/>
            <a:ext cx="504056" cy="216024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3244681" y="4472118"/>
            <a:ext cx="262800" cy="27360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-120000" flipV="1">
            <a:off x="3498445" y="4348437"/>
            <a:ext cx="929539" cy="112917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-120000" flipV="1">
            <a:off x="4420020" y="4290715"/>
            <a:ext cx="198000" cy="3937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-420000" flipV="1">
            <a:off x="3685464" y="493502"/>
            <a:ext cx="144016" cy="216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275856" y="715136"/>
            <a:ext cx="425810" cy="3376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V="1">
            <a:off x="3211468" y="1048927"/>
            <a:ext cx="70934" cy="14401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3075072" y="1181131"/>
            <a:ext cx="142942" cy="720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3078882" y="1245900"/>
            <a:ext cx="49458" cy="9433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V="1">
            <a:off x="3056404" y="2182005"/>
            <a:ext cx="70934" cy="720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3056022" y="2246392"/>
            <a:ext cx="3882" cy="3025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120000" flipV="1">
            <a:off x="2335942" y="2250202"/>
            <a:ext cx="720080" cy="14401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420000" flipV="1">
            <a:off x="2968751" y="1242470"/>
            <a:ext cx="100800" cy="723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2199546" y="1609750"/>
            <a:ext cx="360040" cy="7200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-900000" flipV="1">
            <a:off x="3014494" y="2534806"/>
            <a:ext cx="67434" cy="180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 flipV="1">
            <a:off x="2908196" y="2477656"/>
            <a:ext cx="131505" cy="2359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H="1" flipV="1">
            <a:off x="2631212" y="2314590"/>
            <a:ext cx="275522" cy="16394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2571398" y="2367166"/>
            <a:ext cx="72008" cy="342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H="1">
            <a:off x="1907704" y="2371358"/>
            <a:ext cx="428238" cy="4953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flipH="1">
            <a:off x="1623482" y="2422222"/>
            <a:ext cx="292606" cy="723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flipH="1">
            <a:off x="1190005" y="2428031"/>
            <a:ext cx="436622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H="1">
            <a:off x="928741" y="2361363"/>
            <a:ext cx="226800" cy="6904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rot="-120000">
            <a:off x="1121068" y="2266123"/>
            <a:ext cx="95706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ussdiagramm: Manuelle Eingabe 85"/>
          <p:cNvSpPr/>
          <p:nvPr/>
        </p:nvSpPr>
        <p:spPr>
          <a:xfrm rot="9962261">
            <a:off x="1234502" y="2553490"/>
            <a:ext cx="150576" cy="229379"/>
          </a:xfrm>
          <a:prstGeom prst="flowChartManualInp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7" name="Gerade Verbindung 86"/>
          <p:cNvCxnSpPr/>
          <p:nvPr/>
        </p:nvCxnSpPr>
        <p:spPr>
          <a:xfrm rot="180000">
            <a:off x="1245346" y="2800554"/>
            <a:ext cx="208881" cy="77246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1432171" y="3575397"/>
            <a:ext cx="175596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Gleichschenkliges Dreieck 93"/>
          <p:cNvSpPr/>
          <p:nvPr/>
        </p:nvSpPr>
        <p:spPr>
          <a:xfrm rot="17759277">
            <a:off x="1213647" y="2737029"/>
            <a:ext cx="190280" cy="102662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5" name="Gerade Verbindung 94"/>
          <p:cNvCxnSpPr/>
          <p:nvPr/>
        </p:nvCxnSpPr>
        <p:spPr>
          <a:xfrm>
            <a:off x="1603005" y="3858667"/>
            <a:ext cx="648072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2246315" y="4213945"/>
            <a:ext cx="230310" cy="5040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240000" flipV="1">
            <a:off x="2317745" y="4689429"/>
            <a:ext cx="158302" cy="720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>
            <a:off x="2474244" y="4710858"/>
            <a:ext cx="144016" cy="936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flipV="1">
            <a:off x="2512918" y="4960216"/>
            <a:ext cx="234947" cy="720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>
            <a:off x="2539109" y="5020319"/>
            <a:ext cx="299937" cy="55463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V="1">
            <a:off x="2603396" y="5543423"/>
            <a:ext cx="360040" cy="9343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>
            <a:off x="2613498" y="5623152"/>
            <a:ext cx="72008" cy="5760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>
            <a:off x="2952109" y="5539239"/>
            <a:ext cx="720000" cy="550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ussdiagramm: Zusammenführung 125"/>
          <p:cNvSpPr/>
          <p:nvPr/>
        </p:nvSpPr>
        <p:spPr>
          <a:xfrm>
            <a:off x="2642070" y="544284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2994967" y="54214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2606355" y="48763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9" name="Flussdiagramm: Zusammenführung 128"/>
          <p:cNvSpPr/>
          <p:nvPr/>
        </p:nvSpPr>
        <p:spPr>
          <a:xfrm>
            <a:off x="2490911" y="44394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0" name="Flussdiagramm: Zusammenführung 129"/>
          <p:cNvSpPr/>
          <p:nvPr/>
        </p:nvSpPr>
        <p:spPr>
          <a:xfrm>
            <a:off x="1732735" y="38009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1" name="Flussdiagramm: Zusammenführung 130"/>
          <p:cNvSpPr/>
          <p:nvPr/>
        </p:nvSpPr>
        <p:spPr>
          <a:xfrm>
            <a:off x="1406607" y="32082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2" name="Flussdiagramm: Zusammenführung 131"/>
          <p:cNvSpPr/>
          <p:nvPr/>
        </p:nvSpPr>
        <p:spPr>
          <a:xfrm>
            <a:off x="1478037" y="23584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3" name="Flussdiagramm: Zusammenführung 132"/>
          <p:cNvSpPr/>
          <p:nvPr/>
        </p:nvSpPr>
        <p:spPr>
          <a:xfrm>
            <a:off x="2317745" y="22167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4" name="Flussdiagramm: Zusammenführung 133"/>
          <p:cNvSpPr/>
          <p:nvPr/>
        </p:nvSpPr>
        <p:spPr>
          <a:xfrm>
            <a:off x="2133830" y="17585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2562919" y="21709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2647410" y="24762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7" name="Flussdiagramm: Zusammenführung 136"/>
          <p:cNvSpPr/>
          <p:nvPr/>
        </p:nvSpPr>
        <p:spPr>
          <a:xfrm>
            <a:off x="2961055" y="249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/>
          <p:cNvSpPr/>
          <p:nvPr/>
        </p:nvSpPr>
        <p:spPr>
          <a:xfrm>
            <a:off x="2978300" y="20370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9" name="Flussdiagramm: Zusammenführung 138"/>
          <p:cNvSpPr/>
          <p:nvPr/>
        </p:nvSpPr>
        <p:spPr>
          <a:xfrm>
            <a:off x="2951531" y="14704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0" name="Flussdiagramm: Zusammenführung 139"/>
          <p:cNvSpPr/>
          <p:nvPr/>
        </p:nvSpPr>
        <p:spPr>
          <a:xfrm>
            <a:off x="3074118" y="11056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/>
          <p:cNvSpPr/>
          <p:nvPr/>
        </p:nvSpPr>
        <p:spPr>
          <a:xfrm>
            <a:off x="3274138" y="10813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1" name="Gerade Verbindung 70"/>
          <p:cNvCxnSpPr/>
          <p:nvPr/>
        </p:nvCxnSpPr>
        <p:spPr>
          <a:xfrm rot="-120000" flipV="1">
            <a:off x="2771800" y="404664"/>
            <a:ext cx="1008112" cy="5040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120000" flipV="1">
            <a:off x="2252504" y="927388"/>
            <a:ext cx="503441" cy="5760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V="1">
            <a:off x="1381170" y="1533932"/>
            <a:ext cx="811270" cy="4864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60000" flipV="1">
            <a:off x="755576" y="2053230"/>
            <a:ext cx="572386" cy="36765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rot="660000" flipV="1">
            <a:off x="376868" y="2413269"/>
            <a:ext cx="306000" cy="36003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Minus 90"/>
          <p:cNvSpPr/>
          <p:nvPr/>
        </p:nvSpPr>
        <p:spPr>
          <a:xfrm rot="-2160000">
            <a:off x="630228" y="247765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93" name="Flussdiagramm: Zusammenführung 92"/>
          <p:cNvSpPr/>
          <p:nvPr/>
        </p:nvSpPr>
        <p:spPr>
          <a:xfrm>
            <a:off x="774244" y="24285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1134284" y="22277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1619672" y="19583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2044100" y="17160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37" y="489"/>
            <a:ext cx="9148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0057" y="624673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3593" y="612742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5" name="Gerade Verbindung 4"/>
          <p:cNvCxnSpPr/>
          <p:nvPr/>
        </p:nvCxnSpPr>
        <p:spPr>
          <a:xfrm rot="120000" flipV="1">
            <a:off x="746522" y="845766"/>
            <a:ext cx="144016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-60000">
            <a:off x="2173525" y="858923"/>
            <a:ext cx="1390363" cy="362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60000">
            <a:off x="3550307" y="901295"/>
            <a:ext cx="1377206" cy="2100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60000">
            <a:off x="4923522" y="920511"/>
            <a:ext cx="1511632" cy="4663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-60000">
            <a:off x="6403465" y="939205"/>
            <a:ext cx="1876735" cy="324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0057" y="6190236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1623" y="6068088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5" name="Gerade Verbindung 4"/>
          <p:cNvCxnSpPr/>
          <p:nvPr/>
        </p:nvCxnSpPr>
        <p:spPr>
          <a:xfrm rot="-240000">
            <a:off x="2855545" y="5155174"/>
            <a:ext cx="900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-60000">
            <a:off x="3059769" y="647332"/>
            <a:ext cx="648072" cy="4492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2506208" y="5177640"/>
            <a:ext cx="360040" cy="1899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30</cp:revision>
  <cp:lastPrinted>2020-07-29T11:20:51Z</cp:lastPrinted>
  <dcterms:created xsi:type="dcterms:W3CDTF">2019-06-13T07:34:20Z</dcterms:created>
  <dcterms:modified xsi:type="dcterms:W3CDTF">2020-07-29T11:21:14Z</dcterms:modified>
</cp:coreProperties>
</file>