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A1F43-4EFB-4016-8252-8390301D0A41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FADF4-B8AA-4C03-96ED-B2C5AB71DF20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FADF4-B8AA-4C03-96ED-B2C5AB71DF20}" type="slidenum">
              <a:rPr lang="de-DE" smtClean="0"/>
              <a:pPr/>
              <a:t>2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336462-77E4-4E20-8E57-552BB8894E77}" type="datetimeFigureOut">
              <a:rPr lang="de-DE" smtClean="0"/>
              <a:pPr/>
              <a:t>21.07.2020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C7801-B985-4915-B107-D532795B530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23728" y="692696"/>
            <a:ext cx="5354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Straßenübersicht Ortschaft Reinsdorf Ortsteil Reinsdorf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1187624" y="1700809"/>
            <a:ext cx="48245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lain"/>
            </a:pPr>
            <a:r>
              <a:rPr lang="de-DE" dirty="0"/>
              <a:t>Feldstraße</a:t>
            </a:r>
          </a:p>
          <a:p>
            <a:pPr marL="342900" indent="-342900">
              <a:buAutoNum type="arabicPlain" startAt="2"/>
            </a:pPr>
            <a:r>
              <a:rPr lang="de-DE" dirty="0"/>
              <a:t>Köthener Straße</a:t>
            </a:r>
          </a:p>
          <a:p>
            <a:pPr marL="342900" indent="-342900">
              <a:buAutoNum type="arabicPlain" startAt="3"/>
            </a:pPr>
            <a:r>
              <a:rPr lang="de-DE" dirty="0"/>
              <a:t>Neuer Weg</a:t>
            </a:r>
          </a:p>
          <a:p>
            <a:pPr marL="342900" indent="-342900">
              <a:buAutoNum type="arabicPlain" startAt="4"/>
            </a:pPr>
            <a:r>
              <a:rPr lang="de-DE" dirty="0"/>
              <a:t>Friedensstraße</a:t>
            </a:r>
          </a:p>
          <a:p>
            <a:pPr marL="342900" indent="-342900">
              <a:buAutoNum type="arabicPlain" startAt="5"/>
            </a:pPr>
            <a:r>
              <a:rPr lang="de-DE" dirty="0"/>
              <a:t>Straße der Bodenreform</a:t>
            </a:r>
          </a:p>
          <a:p>
            <a:pPr marL="342900" indent="-342900">
              <a:buAutoNum type="arabicPlain" startAt="6"/>
            </a:pPr>
            <a:r>
              <a:rPr lang="de-DE" dirty="0"/>
              <a:t>Straße von Görzig nach </a:t>
            </a:r>
            <a:r>
              <a:rPr lang="de-DE" dirty="0" err="1"/>
              <a:t>Arensdorf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Weg nach </a:t>
            </a:r>
            <a:r>
              <a:rPr lang="de-DE" dirty="0" err="1"/>
              <a:t>Arensdorf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Weg von </a:t>
            </a:r>
            <a:r>
              <a:rPr lang="de-DE" dirty="0" err="1"/>
              <a:t>Maasdorf</a:t>
            </a:r>
            <a:endParaRPr lang="de-DE" dirty="0"/>
          </a:p>
          <a:p>
            <a:pPr marL="342900" indent="-342900">
              <a:buAutoNum type="arabicPlain" startAt="7"/>
            </a:pPr>
            <a:r>
              <a:rPr lang="de-DE" dirty="0"/>
              <a:t>Köthener Straße Bereich </a:t>
            </a:r>
            <a:r>
              <a:rPr lang="de-DE"/>
              <a:t>K 2073</a:t>
            </a:r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3" y="0"/>
            <a:ext cx="91356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881073" y="6091000"/>
            <a:ext cx="50405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385129" y="596210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1</a:t>
            </a:r>
          </a:p>
        </p:txBody>
      </p:sp>
      <p:cxnSp>
        <p:nvCxnSpPr>
          <p:cNvPr id="8" name="Gerade Verbindung 7"/>
          <p:cNvCxnSpPr/>
          <p:nvPr/>
        </p:nvCxnSpPr>
        <p:spPr>
          <a:xfrm>
            <a:off x="4880057" y="6228804"/>
            <a:ext cx="504056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8"/>
          <p:cNvSpPr txBox="1"/>
          <p:nvPr/>
        </p:nvSpPr>
        <p:spPr>
          <a:xfrm>
            <a:off x="5383593" y="6114504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2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4880057" y="6379032"/>
            <a:ext cx="5040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Minus 10"/>
          <p:cNvSpPr/>
          <p:nvPr/>
        </p:nvSpPr>
        <p:spPr>
          <a:xfrm>
            <a:off x="6939386" y="5903906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cxnSp>
        <p:nvCxnSpPr>
          <p:cNvPr id="12" name="Gerade Verbindung 11"/>
          <p:cNvCxnSpPr/>
          <p:nvPr/>
        </p:nvCxnSpPr>
        <p:spPr>
          <a:xfrm>
            <a:off x="5680423" y="6083943"/>
            <a:ext cx="504056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/>
          <p:cNvSpPr txBox="1"/>
          <p:nvPr/>
        </p:nvSpPr>
        <p:spPr>
          <a:xfrm>
            <a:off x="6184479" y="595504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4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5679407" y="6231795"/>
            <a:ext cx="5040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6182943" y="610744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5</a:t>
            </a:r>
          </a:p>
        </p:txBody>
      </p:sp>
      <p:cxnSp>
        <p:nvCxnSpPr>
          <p:cNvPr id="16" name="Gerade Verbindung 15"/>
          <p:cNvCxnSpPr/>
          <p:nvPr/>
        </p:nvCxnSpPr>
        <p:spPr>
          <a:xfrm>
            <a:off x="5678912" y="6376827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feld 16"/>
          <p:cNvSpPr txBox="1"/>
          <p:nvPr/>
        </p:nvSpPr>
        <p:spPr>
          <a:xfrm>
            <a:off x="6181296" y="6252465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20" name="Gerade Verbindung 19"/>
          <p:cNvCxnSpPr/>
          <p:nvPr/>
        </p:nvCxnSpPr>
        <p:spPr>
          <a:xfrm>
            <a:off x="6516216" y="6221967"/>
            <a:ext cx="504056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7005640" y="6097595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9</a:t>
            </a:r>
          </a:p>
        </p:txBody>
      </p:sp>
      <p:sp>
        <p:nvSpPr>
          <p:cNvPr id="22" name="Textfeld 21"/>
          <p:cNvSpPr txBox="1"/>
          <p:nvPr/>
        </p:nvSpPr>
        <p:spPr>
          <a:xfrm>
            <a:off x="7020272" y="5884110"/>
            <a:ext cx="12362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Bushaltestellen</a:t>
            </a:r>
          </a:p>
          <a:p>
            <a:r>
              <a:rPr lang="de-DE" sz="1000" dirty="0"/>
              <a:t>   (LBW bzw. massiv)</a:t>
            </a:r>
          </a:p>
        </p:txBody>
      </p:sp>
      <p:sp>
        <p:nvSpPr>
          <p:cNvPr id="23" name="Flussdiagramm: Zusammenführung 22"/>
          <p:cNvSpPr/>
          <p:nvPr/>
        </p:nvSpPr>
        <p:spPr>
          <a:xfrm>
            <a:off x="1758035" y="462428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24" name="Gerade Verbindung 23"/>
          <p:cNvCxnSpPr/>
          <p:nvPr/>
        </p:nvCxnSpPr>
        <p:spPr>
          <a:xfrm flipV="1">
            <a:off x="1899752" y="4581128"/>
            <a:ext cx="360040" cy="144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 rot="180000" flipV="1">
            <a:off x="1588247" y="4714338"/>
            <a:ext cx="313200" cy="720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rot="-240000" flipV="1">
            <a:off x="3327101" y="6599587"/>
            <a:ext cx="162000" cy="360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>
            <a:off x="5384283" y="6254739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3</a:t>
            </a:r>
          </a:p>
        </p:txBody>
      </p:sp>
      <p:cxnSp>
        <p:nvCxnSpPr>
          <p:cNvPr id="34" name="Gerade Verbindung 33"/>
          <p:cNvCxnSpPr/>
          <p:nvPr/>
        </p:nvCxnSpPr>
        <p:spPr>
          <a:xfrm>
            <a:off x="1377800" y="1968645"/>
            <a:ext cx="936104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flipV="1">
            <a:off x="2310902" y="1968645"/>
            <a:ext cx="1584176" cy="2160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39"/>
          <p:cNvCxnSpPr/>
          <p:nvPr/>
        </p:nvCxnSpPr>
        <p:spPr>
          <a:xfrm rot="120000" flipV="1">
            <a:off x="3892310" y="1775701"/>
            <a:ext cx="720080" cy="2042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42"/>
          <p:cNvCxnSpPr/>
          <p:nvPr/>
        </p:nvCxnSpPr>
        <p:spPr>
          <a:xfrm>
            <a:off x="2135268" y="2150166"/>
            <a:ext cx="26578" cy="8517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 Verbindung 44"/>
          <p:cNvCxnSpPr/>
          <p:nvPr/>
        </p:nvCxnSpPr>
        <p:spPr>
          <a:xfrm flipH="1" flipV="1">
            <a:off x="4534495" y="1818858"/>
            <a:ext cx="193061" cy="7632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49"/>
          <p:cNvCxnSpPr/>
          <p:nvPr/>
        </p:nvCxnSpPr>
        <p:spPr>
          <a:xfrm rot="-360000" flipV="1">
            <a:off x="4407789" y="1660535"/>
            <a:ext cx="0" cy="180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53"/>
          <p:cNvCxnSpPr/>
          <p:nvPr/>
        </p:nvCxnSpPr>
        <p:spPr>
          <a:xfrm flipV="1">
            <a:off x="4402019" y="1271645"/>
            <a:ext cx="28850" cy="39754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Gerade Verbindung 56"/>
          <p:cNvCxnSpPr/>
          <p:nvPr/>
        </p:nvCxnSpPr>
        <p:spPr>
          <a:xfrm rot="-60000" flipV="1">
            <a:off x="4609505" y="1617281"/>
            <a:ext cx="1616400" cy="15832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Flussdiagramm: Zusammenführung 60"/>
          <p:cNvSpPr/>
          <p:nvPr/>
        </p:nvSpPr>
        <p:spPr>
          <a:xfrm>
            <a:off x="1406416" y="202622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2" name="Flussdiagramm: Zusammenführung 61"/>
          <p:cNvSpPr/>
          <p:nvPr/>
        </p:nvSpPr>
        <p:spPr>
          <a:xfrm>
            <a:off x="1801193" y="21007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3" name="Flussdiagramm: Zusammenführung 62"/>
          <p:cNvSpPr/>
          <p:nvPr/>
        </p:nvSpPr>
        <p:spPr>
          <a:xfrm>
            <a:off x="2138153" y="201180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4" name="Flussdiagramm: Zusammenführung 63"/>
          <p:cNvSpPr/>
          <p:nvPr/>
        </p:nvSpPr>
        <p:spPr>
          <a:xfrm>
            <a:off x="2394567" y="203488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5" name="Flussdiagramm: Zusammenführung 64"/>
          <p:cNvSpPr/>
          <p:nvPr/>
        </p:nvSpPr>
        <p:spPr>
          <a:xfrm>
            <a:off x="2679597" y="202634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6" name="Flussdiagramm: Zusammenführung 65"/>
          <p:cNvSpPr/>
          <p:nvPr/>
        </p:nvSpPr>
        <p:spPr>
          <a:xfrm>
            <a:off x="3077142" y="196287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7" name="Flussdiagramm: Zusammenführung 66"/>
          <p:cNvSpPr/>
          <p:nvPr/>
        </p:nvSpPr>
        <p:spPr>
          <a:xfrm>
            <a:off x="3428527" y="191106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8" name="Flussdiagramm: Zusammenführung 67"/>
          <p:cNvSpPr/>
          <p:nvPr/>
        </p:nvSpPr>
        <p:spPr>
          <a:xfrm>
            <a:off x="3802875" y="184770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69" name="Flussdiagramm: Zusammenführung 68"/>
          <p:cNvSpPr/>
          <p:nvPr/>
        </p:nvSpPr>
        <p:spPr>
          <a:xfrm>
            <a:off x="4220615" y="174119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70" name="Flussdiagramm: Zusammenführung 69"/>
          <p:cNvSpPr/>
          <p:nvPr/>
        </p:nvSpPr>
        <p:spPr>
          <a:xfrm>
            <a:off x="4796796" y="163745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1" name="Gerade Verbindung 70"/>
          <p:cNvCxnSpPr/>
          <p:nvPr/>
        </p:nvCxnSpPr>
        <p:spPr>
          <a:xfrm>
            <a:off x="2161746" y="2235455"/>
            <a:ext cx="72008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Gerade Verbindung 72"/>
          <p:cNvCxnSpPr/>
          <p:nvPr/>
        </p:nvCxnSpPr>
        <p:spPr>
          <a:xfrm flipH="1">
            <a:off x="1777913" y="2684498"/>
            <a:ext cx="216024" cy="450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Gerade Verbindung 75"/>
          <p:cNvCxnSpPr/>
          <p:nvPr/>
        </p:nvCxnSpPr>
        <p:spPr>
          <a:xfrm rot="360000" flipH="1">
            <a:off x="1989910" y="2653907"/>
            <a:ext cx="288031" cy="5501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 Verbindung 78"/>
          <p:cNvCxnSpPr/>
          <p:nvPr/>
        </p:nvCxnSpPr>
        <p:spPr>
          <a:xfrm flipH="1" flipV="1">
            <a:off x="1921300" y="2660705"/>
            <a:ext cx="55511" cy="7882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Gerade Verbindung 80"/>
          <p:cNvCxnSpPr/>
          <p:nvPr/>
        </p:nvCxnSpPr>
        <p:spPr>
          <a:xfrm flipV="1">
            <a:off x="1914502" y="2592096"/>
            <a:ext cx="66524" cy="828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Gerade Verbindung 82"/>
          <p:cNvCxnSpPr/>
          <p:nvPr/>
        </p:nvCxnSpPr>
        <p:spPr>
          <a:xfrm rot="-240000">
            <a:off x="1969515" y="2588697"/>
            <a:ext cx="128834" cy="976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Gerade Verbindung 84"/>
          <p:cNvCxnSpPr/>
          <p:nvPr/>
        </p:nvCxnSpPr>
        <p:spPr>
          <a:xfrm flipH="1" flipV="1">
            <a:off x="2271144" y="2667503"/>
            <a:ext cx="936103" cy="1440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Gerade Verbindung 87"/>
          <p:cNvCxnSpPr/>
          <p:nvPr/>
        </p:nvCxnSpPr>
        <p:spPr>
          <a:xfrm flipH="1" flipV="1">
            <a:off x="3074059" y="2157280"/>
            <a:ext cx="201797" cy="558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rade Verbindung 91"/>
          <p:cNvCxnSpPr/>
          <p:nvPr/>
        </p:nvCxnSpPr>
        <p:spPr>
          <a:xfrm flipH="1">
            <a:off x="3199822" y="2571702"/>
            <a:ext cx="220050" cy="240774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Gerade Verbindung 95"/>
          <p:cNvCxnSpPr/>
          <p:nvPr/>
        </p:nvCxnSpPr>
        <p:spPr>
          <a:xfrm flipH="1" flipV="1">
            <a:off x="3203848" y="2808749"/>
            <a:ext cx="85604" cy="16780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Gerade Verbindung 98"/>
          <p:cNvCxnSpPr/>
          <p:nvPr/>
        </p:nvCxnSpPr>
        <p:spPr>
          <a:xfrm flipH="1">
            <a:off x="3409046" y="2424287"/>
            <a:ext cx="486000" cy="1567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Gerade Verbindung 101"/>
          <p:cNvCxnSpPr/>
          <p:nvPr/>
        </p:nvCxnSpPr>
        <p:spPr>
          <a:xfrm rot="-480000" flipH="1">
            <a:off x="3864174" y="2026207"/>
            <a:ext cx="2442" cy="4104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Gerade Verbindung 104"/>
          <p:cNvCxnSpPr/>
          <p:nvPr/>
        </p:nvCxnSpPr>
        <p:spPr>
          <a:xfrm flipH="1" flipV="1">
            <a:off x="3282654" y="2972531"/>
            <a:ext cx="306000" cy="7200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Gerade Verbindung 107"/>
          <p:cNvCxnSpPr/>
          <p:nvPr/>
        </p:nvCxnSpPr>
        <p:spPr>
          <a:xfrm rot="-540000" flipH="1">
            <a:off x="3574085" y="2976558"/>
            <a:ext cx="128834" cy="5597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/>
          <p:nvPr/>
        </p:nvCxnSpPr>
        <p:spPr>
          <a:xfrm rot="360000">
            <a:off x="3718101" y="2470361"/>
            <a:ext cx="0" cy="50279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lussdiagramm: Zusammenführung 112"/>
          <p:cNvSpPr/>
          <p:nvPr/>
        </p:nvSpPr>
        <p:spPr>
          <a:xfrm>
            <a:off x="1972914" y="276330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4" name="Flussdiagramm: Zusammenführung 113"/>
          <p:cNvSpPr/>
          <p:nvPr/>
        </p:nvSpPr>
        <p:spPr>
          <a:xfrm>
            <a:off x="2077728" y="273271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5" name="Flussdiagramm: Zusammenführung 114"/>
          <p:cNvSpPr/>
          <p:nvPr/>
        </p:nvSpPr>
        <p:spPr>
          <a:xfrm>
            <a:off x="2559175" y="277752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6" name="Flussdiagramm: Zusammenführung 115"/>
          <p:cNvSpPr/>
          <p:nvPr/>
        </p:nvSpPr>
        <p:spPr>
          <a:xfrm>
            <a:off x="2877798" y="281491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7" name="Flussdiagramm: Zusammenführung 116"/>
          <p:cNvSpPr/>
          <p:nvPr/>
        </p:nvSpPr>
        <p:spPr>
          <a:xfrm>
            <a:off x="3063231" y="2863133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8" name="Flussdiagramm: Zusammenführung 117"/>
          <p:cNvSpPr/>
          <p:nvPr/>
        </p:nvSpPr>
        <p:spPr>
          <a:xfrm>
            <a:off x="3505476" y="289095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19" name="Flussdiagramm: Zusammenführung 118"/>
          <p:cNvSpPr/>
          <p:nvPr/>
        </p:nvSpPr>
        <p:spPr>
          <a:xfrm>
            <a:off x="3601277" y="2842739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0" name="Flussdiagramm: Zusammenführung 119"/>
          <p:cNvSpPr/>
          <p:nvPr/>
        </p:nvSpPr>
        <p:spPr>
          <a:xfrm>
            <a:off x="3735725" y="2095467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1" name="Flussdiagramm: Zusammenführung 120"/>
          <p:cNvSpPr/>
          <p:nvPr/>
        </p:nvSpPr>
        <p:spPr>
          <a:xfrm>
            <a:off x="3762917" y="23488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2" name="Flussdiagramm: Zusammenführung 121"/>
          <p:cNvSpPr/>
          <p:nvPr/>
        </p:nvSpPr>
        <p:spPr>
          <a:xfrm>
            <a:off x="3330869" y="250128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3" name="Flussdiagramm: Zusammenführung 122"/>
          <p:cNvSpPr/>
          <p:nvPr/>
        </p:nvSpPr>
        <p:spPr>
          <a:xfrm>
            <a:off x="3005448" y="22326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4" name="Flussdiagramm: Zusammenführung 123"/>
          <p:cNvSpPr/>
          <p:nvPr/>
        </p:nvSpPr>
        <p:spPr>
          <a:xfrm>
            <a:off x="3046236" y="238508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5" name="Flussdiagramm: Zusammenführung 124"/>
          <p:cNvSpPr/>
          <p:nvPr/>
        </p:nvSpPr>
        <p:spPr>
          <a:xfrm>
            <a:off x="3087653" y="262671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26" name="Flussdiagramm: Zusammenführung 125"/>
          <p:cNvSpPr/>
          <p:nvPr/>
        </p:nvSpPr>
        <p:spPr>
          <a:xfrm>
            <a:off x="2093137" y="244128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72" name="Gerade Verbindung 71"/>
          <p:cNvCxnSpPr/>
          <p:nvPr/>
        </p:nvCxnSpPr>
        <p:spPr>
          <a:xfrm flipH="1" flipV="1">
            <a:off x="3588310" y="3045168"/>
            <a:ext cx="658800" cy="14401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rade Verbindung 74"/>
          <p:cNvCxnSpPr/>
          <p:nvPr/>
        </p:nvCxnSpPr>
        <p:spPr>
          <a:xfrm flipV="1">
            <a:off x="3126644" y="2894353"/>
            <a:ext cx="126048" cy="43204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77"/>
          <p:cNvCxnSpPr/>
          <p:nvPr/>
        </p:nvCxnSpPr>
        <p:spPr>
          <a:xfrm rot="120000">
            <a:off x="3110814" y="3336786"/>
            <a:ext cx="694800" cy="14401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rade Verbindung 81"/>
          <p:cNvCxnSpPr/>
          <p:nvPr/>
        </p:nvCxnSpPr>
        <p:spPr>
          <a:xfrm flipH="1">
            <a:off x="3715959" y="3967046"/>
            <a:ext cx="468000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Gerade Verbindung 85"/>
          <p:cNvCxnSpPr/>
          <p:nvPr/>
        </p:nvCxnSpPr>
        <p:spPr>
          <a:xfrm rot="-180000" flipH="1">
            <a:off x="3699306" y="3123931"/>
            <a:ext cx="206108" cy="8532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Gerade Verbindung 88"/>
          <p:cNvCxnSpPr/>
          <p:nvPr/>
        </p:nvCxnSpPr>
        <p:spPr>
          <a:xfrm>
            <a:off x="3721500" y="3973844"/>
            <a:ext cx="127021" cy="67929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Gerade Verbindung 93"/>
          <p:cNvCxnSpPr/>
          <p:nvPr/>
        </p:nvCxnSpPr>
        <p:spPr>
          <a:xfrm rot="-660000" flipV="1">
            <a:off x="3917130" y="3954079"/>
            <a:ext cx="16439" cy="12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Gerade Verbindung 96"/>
          <p:cNvCxnSpPr/>
          <p:nvPr/>
        </p:nvCxnSpPr>
        <p:spPr>
          <a:xfrm rot="-180000">
            <a:off x="3862117" y="4649737"/>
            <a:ext cx="72008" cy="504056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Gerade Verbindung 99"/>
          <p:cNvCxnSpPr/>
          <p:nvPr/>
        </p:nvCxnSpPr>
        <p:spPr>
          <a:xfrm flipH="1">
            <a:off x="3876342" y="5146995"/>
            <a:ext cx="72008" cy="35627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/>
          <p:nvPr/>
        </p:nvCxnSpPr>
        <p:spPr>
          <a:xfrm flipH="1">
            <a:off x="3488481" y="5482613"/>
            <a:ext cx="392846" cy="111600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Gerade Verbindung 105"/>
          <p:cNvCxnSpPr/>
          <p:nvPr/>
        </p:nvCxnSpPr>
        <p:spPr>
          <a:xfrm>
            <a:off x="947178" y="816318"/>
            <a:ext cx="2304256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Gerade Verbindung 108"/>
          <p:cNvCxnSpPr/>
          <p:nvPr/>
        </p:nvCxnSpPr>
        <p:spPr>
          <a:xfrm>
            <a:off x="3211904" y="816318"/>
            <a:ext cx="18720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Gerade Verbindung 127"/>
          <p:cNvCxnSpPr/>
          <p:nvPr/>
        </p:nvCxnSpPr>
        <p:spPr>
          <a:xfrm flipV="1">
            <a:off x="4921843" y="802093"/>
            <a:ext cx="160248" cy="89280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Flussdiagramm: Zusammenführung 132"/>
          <p:cNvSpPr/>
          <p:nvPr/>
        </p:nvSpPr>
        <p:spPr>
          <a:xfrm>
            <a:off x="936981" y="6926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4" name="Flussdiagramm: Zusammenführung 133"/>
          <p:cNvSpPr/>
          <p:nvPr/>
        </p:nvSpPr>
        <p:spPr>
          <a:xfrm>
            <a:off x="1369658" y="696095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35" name="Flussdiagramm: Zusammenführung 134"/>
          <p:cNvSpPr/>
          <p:nvPr/>
        </p:nvSpPr>
        <p:spPr>
          <a:xfrm>
            <a:off x="1969515" y="6926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cxnSp>
        <p:nvCxnSpPr>
          <p:cNvPr id="136" name="Gerade Verbindung 135"/>
          <p:cNvCxnSpPr/>
          <p:nvPr/>
        </p:nvCxnSpPr>
        <p:spPr>
          <a:xfrm rot="-60000">
            <a:off x="6247234" y="1525042"/>
            <a:ext cx="432048" cy="2808312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Gerade Verbindung 139"/>
          <p:cNvCxnSpPr/>
          <p:nvPr/>
        </p:nvCxnSpPr>
        <p:spPr>
          <a:xfrm rot="-60000" flipH="1">
            <a:off x="6209136" y="84882"/>
            <a:ext cx="288030" cy="14508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rade Verbindung 89"/>
          <p:cNvCxnSpPr/>
          <p:nvPr/>
        </p:nvCxnSpPr>
        <p:spPr>
          <a:xfrm rot="-180000">
            <a:off x="855634" y="682398"/>
            <a:ext cx="216024" cy="10081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Gerade Verbindung 94"/>
          <p:cNvCxnSpPr/>
          <p:nvPr/>
        </p:nvCxnSpPr>
        <p:spPr>
          <a:xfrm>
            <a:off x="1093176" y="1678368"/>
            <a:ext cx="216024" cy="216024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Gerade Verbindung 103"/>
          <p:cNvCxnSpPr/>
          <p:nvPr/>
        </p:nvCxnSpPr>
        <p:spPr>
          <a:xfrm rot="-120000">
            <a:off x="1342313" y="1930614"/>
            <a:ext cx="366197" cy="128236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Gerade Verbindung 128"/>
          <p:cNvCxnSpPr/>
          <p:nvPr/>
        </p:nvCxnSpPr>
        <p:spPr>
          <a:xfrm>
            <a:off x="1746858" y="3251324"/>
            <a:ext cx="304862" cy="82574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Gerade Verbindung 131"/>
          <p:cNvCxnSpPr/>
          <p:nvPr/>
        </p:nvCxnSpPr>
        <p:spPr>
          <a:xfrm>
            <a:off x="2078848" y="4132250"/>
            <a:ext cx="72008" cy="72008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Gerade Verbindung 137"/>
          <p:cNvCxnSpPr/>
          <p:nvPr/>
        </p:nvCxnSpPr>
        <p:spPr>
          <a:xfrm rot="-60000">
            <a:off x="2195736" y="4221088"/>
            <a:ext cx="1080120" cy="244827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Minus 140"/>
          <p:cNvSpPr/>
          <p:nvPr/>
        </p:nvSpPr>
        <p:spPr>
          <a:xfrm rot="4320000">
            <a:off x="1686070" y="2908399"/>
            <a:ext cx="126475" cy="163324"/>
          </a:xfrm>
          <a:prstGeom prst="mathMinus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            </a:t>
            </a:r>
          </a:p>
        </p:txBody>
      </p:sp>
      <p:sp>
        <p:nvSpPr>
          <p:cNvPr id="142" name="Flussdiagramm: Zusammenführung 141"/>
          <p:cNvSpPr/>
          <p:nvPr/>
        </p:nvSpPr>
        <p:spPr>
          <a:xfrm>
            <a:off x="993118" y="1705496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3" name="Flussdiagramm: Zusammenführung 142"/>
          <p:cNvSpPr/>
          <p:nvPr/>
        </p:nvSpPr>
        <p:spPr>
          <a:xfrm>
            <a:off x="1293292" y="230400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4" name="Flussdiagramm: Zusammenführung 143"/>
          <p:cNvSpPr/>
          <p:nvPr/>
        </p:nvSpPr>
        <p:spPr>
          <a:xfrm>
            <a:off x="1503706" y="29473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5" name="Flussdiagramm: Zusammenführung 144"/>
          <p:cNvSpPr/>
          <p:nvPr/>
        </p:nvSpPr>
        <p:spPr>
          <a:xfrm>
            <a:off x="1746858" y="307549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6" name="Flussdiagramm: Zusammenführung 145"/>
          <p:cNvSpPr/>
          <p:nvPr/>
        </p:nvSpPr>
        <p:spPr>
          <a:xfrm>
            <a:off x="1624360" y="330181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7" name="Flussdiagramm: Zusammenführung 146"/>
          <p:cNvSpPr/>
          <p:nvPr/>
        </p:nvSpPr>
        <p:spPr>
          <a:xfrm>
            <a:off x="1765540" y="3697358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8" name="Flussdiagramm: Zusammenführung 147"/>
          <p:cNvSpPr/>
          <p:nvPr/>
        </p:nvSpPr>
        <p:spPr>
          <a:xfrm>
            <a:off x="1985322" y="418835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49" name="Flussdiagramm: Zusammenführung 148"/>
          <p:cNvSpPr/>
          <p:nvPr/>
        </p:nvSpPr>
        <p:spPr>
          <a:xfrm>
            <a:off x="2146168" y="4464240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0" name="Flussdiagramm: Zusammenführung 149"/>
          <p:cNvSpPr/>
          <p:nvPr/>
        </p:nvSpPr>
        <p:spPr>
          <a:xfrm>
            <a:off x="2377108" y="50001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1" name="Flussdiagramm: Zusammenführung 150"/>
          <p:cNvSpPr/>
          <p:nvPr/>
        </p:nvSpPr>
        <p:spPr>
          <a:xfrm>
            <a:off x="2585608" y="54788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2" name="Flussdiagramm: Zusammenführung 151"/>
          <p:cNvSpPr/>
          <p:nvPr/>
        </p:nvSpPr>
        <p:spPr>
          <a:xfrm>
            <a:off x="2754838" y="5899712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  <p:sp>
        <p:nvSpPr>
          <p:cNvPr id="153" name="Flussdiagramm: Zusammenführung 152"/>
          <p:cNvSpPr/>
          <p:nvPr/>
        </p:nvSpPr>
        <p:spPr>
          <a:xfrm>
            <a:off x="3043924" y="6603884"/>
            <a:ext cx="72008" cy="72008"/>
          </a:xfrm>
          <a:prstGeom prst="flowChartSummingJunction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" name="Gerade Verbindung 2"/>
          <p:cNvCxnSpPr/>
          <p:nvPr/>
        </p:nvCxnSpPr>
        <p:spPr>
          <a:xfrm>
            <a:off x="4912990" y="6187461"/>
            <a:ext cx="504056" cy="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feld 3"/>
          <p:cNvSpPr txBox="1"/>
          <p:nvPr/>
        </p:nvSpPr>
        <p:spPr>
          <a:xfrm>
            <a:off x="5415374" y="6063099"/>
            <a:ext cx="12170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6 </a:t>
            </a:r>
            <a:r>
              <a:rPr lang="de-DE" sz="600" dirty="0"/>
              <a:t>(siehe auch andere Übersicht)</a:t>
            </a:r>
            <a:endParaRPr lang="de-DE" sz="800" dirty="0"/>
          </a:p>
        </p:txBody>
      </p:sp>
      <p:cxnSp>
        <p:nvCxnSpPr>
          <p:cNvPr id="5" name="Gerade Verbindung 4"/>
          <p:cNvCxnSpPr/>
          <p:nvPr/>
        </p:nvCxnSpPr>
        <p:spPr>
          <a:xfrm flipV="1">
            <a:off x="4467025" y="5470616"/>
            <a:ext cx="288032" cy="1278000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Gerade Verbindung 6"/>
          <p:cNvCxnSpPr/>
          <p:nvPr/>
        </p:nvCxnSpPr>
        <p:spPr>
          <a:xfrm>
            <a:off x="4913107" y="6381328"/>
            <a:ext cx="504056" cy="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5416360" y="6252147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7</a:t>
            </a:r>
          </a:p>
        </p:txBody>
      </p:sp>
      <p:cxnSp>
        <p:nvCxnSpPr>
          <p:cNvPr id="9" name="Gerade Verbindung 8"/>
          <p:cNvCxnSpPr/>
          <p:nvPr/>
        </p:nvCxnSpPr>
        <p:spPr>
          <a:xfrm rot="-120000" flipV="1">
            <a:off x="620618" y="2790236"/>
            <a:ext cx="1209600" cy="21602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 flipV="1">
            <a:off x="1870397" y="2511004"/>
            <a:ext cx="1458000" cy="25810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14"/>
          <p:cNvCxnSpPr/>
          <p:nvPr/>
        </p:nvCxnSpPr>
        <p:spPr>
          <a:xfrm flipV="1">
            <a:off x="3320702" y="2492896"/>
            <a:ext cx="1669765" cy="2397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17"/>
          <p:cNvCxnSpPr/>
          <p:nvPr/>
        </p:nvCxnSpPr>
        <p:spPr>
          <a:xfrm>
            <a:off x="4697908" y="260648"/>
            <a:ext cx="288032" cy="223224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4999521" y="2344353"/>
            <a:ext cx="576064" cy="144016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24"/>
          <p:cNvCxnSpPr/>
          <p:nvPr/>
        </p:nvCxnSpPr>
        <p:spPr>
          <a:xfrm rot="120000" flipV="1">
            <a:off x="5571058" y="2137383"/>
            <a:ext cx="432048" cy="219882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27"/>
          <p:cNvCxnSpPr/>
          <p:nvPr/>
        </p:nvCxnSpPr>
        <p:spPr>
          <a:xfrm flipV="1">
            <a:off x="6003106" y="1921783"/>
            <a:ext cx="360040" cy="225188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rot="-60000">
            <a:off x="4990467" y="2501950"/>
            <a:ext cx="72008" cy="828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rot="-60000" flipH="1">
            <a:off x="5008575" y="3299822"/>
            <a:ext cx="72008" cy="1006855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36"/>
          <p:cNvCxnSpPr/>
          <p:nvPr/>
        </p:nvCxnSpPr>
        <p:spPr>
          <a:xfrm rot="-60000" flipH="1">
            <a:off x="4743490" y="4306671"/>
            <a:ext cx="288020" cy="117000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" name="Gerade Verbindung 5"/>
          <p:cNvCxnSpPr/>
          <p:nvPr/>
        </p:nvCxnSpPr>
        <p:spPr>
          <a:xfrm>
            <a:off x="4913107" y="6222477"/>
            <a:ext cx="504056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/>
          <p:cNvSpPr txBox="1"/>
          <p:nvPr/>
        </p:nvSpPr>
        <p:spPr>
          <a:xfrm>
            <a:off x="5416360" y="6093296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/>
              <a:t>8</a:t>
            </a:r>
          </a:p>
        </p:txBody>
      </p:sp>
      <p:cxnSp>
        <p:nvCxnSpPr>
          <p:cNvPr id="8" name="Gerade Verbindung 7"/>
          <p:cNvCxnSpPr/>
          <p:nvPr/>
        </p:nvCxnSpPr>
        <p:spPr>
          <a:xfrm rot="120000">
            <a:off x="728414" y="2497847"/>
            <a:ext cx="288032" cy="1105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Bildschirmpräsentation (4:3)</PresentationFormat>
  <Paragraphs>25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Larissa-Design</vt:lpstr>
      <vt:lpstr>PowerPoint-Präsentation</vt:lpstr>
      <vt:lpstr>PowerPoint-Präsentation</vt:lpstr>
      <vt:lpstr>PowerPoint-Präsentation</vt:lpstr>
      <vt:lpstr>PowerPoint-Präsentation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Carsten Hübner</dc:creator>
  <cp:lastModifiedBy>Hübner, Carsten</cp:lastModifiedBy>
  <cp:revision>52</cp:revision>
  <dcterms:created xsi:type="dcterms:W3CDTF">2019-09-25T12:35:37Z</dcterms:created>
  <dcterms:modified xsi:type="dcterms:W3CDTF">2020-07-21T14:09:40Z</dcterms:modified>
</cp:coreProperties>
</file>