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DDB05-CE9C-4A7D-9CD0-18C0AB21EADF}" type="datetimeFigureOut">
              <a:rPr lang="de-DE" smtClean="0"/>
              <a:pPr/>
              <a:t>21.07.2020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83BB3-CA88-4E3B-B1C7-86FE9DF61D5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83BB3-CA88-4E3B-B1C7-86FE9DF61D55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0E03-2F1B-4B99-B12D-01B29F6F81BA}" type="datetimeFigureOut">
              <a:rPr lang="de-DE" smtClean="0"/>
              <a:pPr/>
              <a:t>21.07.2020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B2A7-0158-443F-A134-014A7A6864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0E03-2F1B-4B99-B12D-01B29F6F81BA}" type="datetimeFigureOut">
              <a:rPr lang="de-DE" smtClean="0"/>
              <a:pPr/>
              <a:t>21.07.2020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B2A7-0158-443F-A134-014A7A6864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0E03-2F1B-4B99-B12D-01B29F6F81BA}" type="datetimeFigureOut">
              <a:rPr lang="de-DE" smtClean="0"/>
              <a:pPr/>
              <a:t>21.07.2020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B2A7-0158-443F-A134-014A7A6864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0E03-2F1B-4B99-B12D-01B29F6F81BA}" type="datetimeFigureOut">
              <a:rPr lang="de-DE" smtClean="0"/>
              <a:pPr/>
              <a:t>21.07.2020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B2A7-0158-443F-A134-014A7A6864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0E03-2F1B-4B99-B12D-01B29F6F81BA}" type="datetimeFigureOut">
              <a:rPr lang="de-DE" smtClean="0"/>
              <a:pPr/>
              <a:t>21.07.2020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B2A7-0158-443F-A134-014A7A6864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0E03-2F1B-4B99-B12D-01B29F6F81BA}" type="datetimeFigureOut">
              <a:rPr lang="de-DE" smtClean="0"/>
              <a:pPr/>
              <a:t>21.07.2020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B2A7-0158-443F-A134-014A7A6864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0E03-2F1B-4B99-B12D-01B29F6F81BA}" type="datetimeFigureOut">
              <a:rPr lang="de-DE" smtClean="0"/>
              <a:pPr/>
              <a:t>21.07.2020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B2A7-0158-443F-A134-014A7A6864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0E03-2F1B-4B99-B12D-01B29F6F81BA}" type="datetimeFigureOut">
              <a:rPr lang="de-DE" smtClean="0"/>
              <a:pPr/>
              <a:t>21.07.2020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B2A7-0158-443F-A134-014A7A6864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0E03-2F1B-4B99-B12D-01B29F6F81BA}" type="datetimeFigureOut">
              <a:rPr lang="de-DE" smtClean="0"/>
              <a:pPr/>
              <a:t>21.07.2020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B2A7-0158-443F-A134-014A7A6864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0E03-2F1B-4B99-B12D-01B29F6F81BA}" type="datetimeFigureOut">
              <a:rPr lang="de-DE" smtClean="0"/>
              <a:pPr/>
              <a:t>21.07.2020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B2A7-0158-443F-A134-014A7A6864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0E03-2F1B-4B99-B12D-01B29F6F81BA}" type="datetimeFigureOut">
              <a:rPr lang="de-DE" smtClean="0"/>
              <a:pPr/>
              <a:t>21.07.2020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DB2A7-0158-443F-A134-014A7A6864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70E03-2F1B-4B99-B12D-01B29F6F81BA}" type="datetimeFigureOut">
              <a:rPr lang="de-DE" smtClean="0"/>
              <a:pPr/>
              <a:t>21.07.2020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DB2A7-0158-443F-A134-014A7A6864D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907704" y="692696"/>
            <a:ext cx="582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Straßenübersicht Ortschaft Quellendorf Ortsteil Quellendorf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971600" y="1268760"/>
            <a:ext cx="70567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de-DE" dirty="0" err="1"/>
              <a:t>Berlindenweg</a:t>
            </a:r>
            <a:endParaRPr lang="de-DE" dirty="0"/>
          </a:p>
          <a:p>
            <a:pPr marL="342900" indent="-342900">
              <a:buAutoNum type="arabicPlain" startAt="2"/>
            </a:pPr>
            <a:r>
              <a:rPr lang="de-DE" dirty="0" err="1"/>
              <a:t>Dorffeld</a:t>
            </a:r>
            <a:endParaRPr lang="de-DE" dirty="0"/>
          </a:p>
          <a:p>
            <a:pPr marL="342900" indent="-342900">
              <a:buAutoNum type="arabicPlain" startAt="3"/>
            </a:pPr>
            <a:r>
              <a:rPr lang="de-DE" dirty="0"/>
              <a:t>Gartenstraße</a:t>
            </a:r>
          </a:p>
          <a:p>
            <a:pPr marL="342900" indent="-342900">
              <a:buAutoNum type="arabicPlain" startAt="4"/>
            </a:pPr>
            <a:r>
              <a:rPr lang="de-DE" dirty="0" err="1"/>
              <a:t>Haderholz</a:t>
            </a:r>
            <a:r>
              <a:rPr lang="de-DE" dirty="0"/>
              <a:t>/Heideberg</a:t>
            </a:r>
          </a:p>
          <a:p>
            <a:pPr marL="342900" indent="-342900">
              <a:buAutoNum type="arabicPlain" startAt="5"/>
            </a:pPr>
            <a:r>
              <a:rPr lang="de-DE" dirty="0"/>
              <a:t>Hauptstraße</a:t>
            </a:r>
          </a:p>
          <a:p>
            <a:pPr marL="342900" indent="-342900">
              <a:buAutoNum type="arabicPlain" startAt="6"/>
            </a:pPr>
            <a:r>
              <a:rPr lang="de-DE" dirty="0"/>
              <a:t>Lerchenreihe</a:t>
            </a:r>
          </a:p>
          <a:p>
            <a:pPr marL="342900" indent="-342900">
              <a:buAutoNum type="arabicPlain" startAt="7"/>
            </a:pPr>
            <a:r>
              <a:rPr lang="de-DE" dirty="0"/>
              <a:t>Molkereistraße</a:t>
            </a:r>
          </a:p>
          <a:p>
            <a:pPr marL="342900" indent="-342900">
              <a:buAutoNum type="arabicPlain" startAt="7"/>
            </a:pPr>
            <a:r>
              <a:rPr lang="de-DE" dirty="0"/>
              <a:t>Mittelstraße</a:t>
            </a:r>
          </a:p>
          <a:p>
            <a:pPr marL="342900" indent="-342900">
              <a:buAutoNum type="arabicPlain" startAt="7"/>
            </a:pPr>
            <a:r>
              <a:rPr lang="de-DE" dirty="0"/>
              <a:t>Neue Reihe</a:t>
            </a:r>
          </a:p>
          <a:p>
            <a:pPr marL="342900" indent="-342900">
              <a:buAutoNum type="arabicPlain" startAt="7"/>
            </a:pPr>
            <a:r>
              <a:rPr lang="de-DE" dirty="0"/>
              <a:t>Neuer Weg</a:t>
            </a:r>
          </a:p>
          <a:p>
            <a:pPr marL="342900" indent="-342900">
              <a:buAutoNum type="arabicPlain" startAt="7"/>
            </a:pPr>
            <a:r>
              <a:rPr lang="de-DE" dirty="0"/>
              <a:t>Schulstraße</a:t>
            </a:r>
          </a:p>
          <a:p>
            <a:pPr marL="342900" indent="-342900">
              <a:buAutoNum type="arabicPlain" startAt="7"/>
            </a:pPr>
            <a:r>
              <a:rPr lang="de-DE" dirty="0"/>
              <a:t>Siedlung</a:t>
            </a:r>
          </a:p>
          <a:p>
            <a:pPr marL="342900" indent="-342900">
              <a:buAutoNum type="arabicPlain" startAt="7"/>
            </a:pPr>
            <a:r>
              <a:rPr lang="de-DE" dirty="0"/>
              <a:t>Weg von </a:t>
            </a:r>
            <a:r>
              <a:rPr lang="de-DE" dirty="0" err="1"/>
              <a:t>Libbesdorf</a:t>
            </a:r>
            <a:endParaRPr lang="de-DE" dirty="0"/>
          </a:p>
          <a:p>
            <a:pPr marL="342900" indent="-342900">
              <a:buAutoNum type="arabicPlain" startAt="7"/>
            </a:pPr>
            <a:r>
              <a:rPr lang="de-DE" dirty="0"/>
              <a:t>Weg zwischen </a:t>
            </a:r>
            <a:r>
              <a:rPr lang="de-DE" dirty="0" err="1"/>
              <a:t>Etzdorfer</a:t>
            </a:r>
            <a:r>
              <a:rPr lang="de-DE" dirty="0"/>
              <a:t> </a:t>
            </a:r>
            <a:r>
              <a:rPr lang="de-DE" dirty="0" err="1"/>
              <a:t>Untermark</a:t>
            </a:r>
            <a:r>
              <a:rPr lang="de-DE" dirty="0"/>
              <a:t> und </a:t>
            </a:r>
            <a:r>
              <a:rPr lang="de-DE" dirty="0" err="1"/>
              <a:t>Etzdorfer</a:t>
            </a:r>
            <a:r>
              <a:rPr lang="de-DE" dirty="0"/>
              <a:t> </a:t>
            </a:r>
            <a:r>
              <a:rPr lang="de-DE" dirty="0" err="1"/>
              <a:t>Obermark</a:t>
            </a:r>
            <a:endParaRPr lang="de-DE" dirty="0"/>
          </a:p>
          <a:p>
            <a:pPr marL="342900" indent="-342900">
              <a:buAutoNum type="arabicPlain" startAt="7"/>
            </a:pPr>
            <a:r>
              <a:rPr lang="de-DE" dirty="0"/>
              <a:t>Finkenweg</a:t>
            </a:r>
          </a:p>
          <a:p>
            <a:pPr marL="342900" indent="-342900">
              <a:buAutoNum type="arabicPlain" startAt="7"/>
            </a:pPr>
            <a:r>
              <a:rPr lang="de-DE" dirty="0" err="1"/>
              <a:t>Libbesdorfer</a:t>
            </a:r>
            <a:r>
              <a:rPr lang="de-DE" dirty="0"/>
              <a:t> Straße Bereich K 2077</a:t>
            </a:r>
          </a:p>
          <a:p>
            <a:pPr marL="342900" indent="-342900">
              <a:buAutoNum type="arabicPlain" startAt="7"/>
            </a:pPr>
            <a:r>
              <a:rPr lang="de-DE" dirty="0"/>
              <a:t>Hauptstraße Bereich K 2505 und L 134</a:t>
            </a:r>
          </a:p>
          <a:p>
            <a:pPr marL="342900" indent="-342900">
              <a:buAutoNum type="arabicPlain" startAt="7"/>
            </a:pPr>
            <a:r>
              <a:rPr lang="de-DE" dirty="0"/>
              <a:t>Köthener Straße Bereich K 2077 und L 136</a:t>
            </a:r>
          </a:p>
          <a:p>
            <a:pPr marL="342900" indent="-342900">
              <a:buAutoNum type="arabicPlain" startAt="7"/>
            </a:pPr>
            <a:r>
              <a:rPr lang="de-DE" dirty="0" err="1"/>
              <a:t>Hinsdorfer</a:t>
            </a:r>
            <a:r>
              <a:rPr lang="de-DE"/>
              <a:t> Straße Bereich L 136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Gerade Verbindung 22"/>
          <p:cNvCxnSpPr/>
          <p:nvPr/>
        </p:nvCxnSpPr>
        <p:spPr>
          <a:xfrm>
            <a:off x="4881073" y="6117895"/>
            <a:ext cx="504056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385129" y="5988999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 </a:t>
            </a:r>
            <a:r>
              <a:rPr lang="de-DE" sz="600" dirty="0"/>
              <a:t>(siehe auch andere Übersicht)</a:t>
            </a:r>
          </a:p>
          <a:p>
            <a:endParaRPr lang="de-DE" sz="1000" dirty="0"/>
          </a:p>
        </p:txBody>
      </p:sp>
      <p:cxnSp>
        <p:nvCxnSpPr>
          <p:cNvPr id="27" name="Gerade Verbindung 26"/>
          <p:cNvCxnSpPr/>
          <p:nvPr/>
        </p:nvCxnSpPr>
        <p:spPr>
          <a:xfrm>
            <a:off x="4880057" y="6244627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inus 27"/>
          <p:cNvSpPr/>
          <p:nvPr/>
        </p:nvSpPr>
        <p:spPr>
          <a:xfrm>
            <a:off x="6956122" y="4287981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5724128" y="6243154"/>
            <a:ext cx="504056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>
          <a:xfrm>
            <a:off x="6226512" y="6113768"/>
            <a:ext cx="279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7 </a:t>
            </a:r>
            <a:endParaRPr lang="de-DE" sz="800" dirty="0"/>
          </a:p>
        </p:txBody>
      </p:sp>
      <p:cxnSp>
        <p:nvCxnSpPr>
          <p:cNvPr id="37" name="Gerade Verbindung 36"/>
          <p:cNvCxnSpPr/>
          <p:nvPr/>
        </p:nvCxnSpPr>
        <p:spPr>
          <a:xfrm>
            <a:off x="6946317" y="3846167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7435741" y="3717032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17 </a:t>
            </a:r>
            <a:r>
              <a:rPr lang="de-DE" sz="600" dirty="0"/>
              <a:t>(siehe auch andere Übersicht)</a:t>
            </a:r>
            <a:endParaRPr lang="de-DE" sz="1000" dirty="0"/>
          </a:p>
          <a:p>
            <a:endParaRPr lang="de-DE" sz="1000" dirty="0"/>
          </a:p>
        </p:txBody>
      </p:sp>
      <p:sp>
        <p:nvSpPr>
          <p:cNvPr id="39" name="Textfeld 38"/>
          <p:cNvSpPr txBox="1"/>
          <p:nvPr/>
        </p:nvSpPr>
        <p:spPr>
          <a:xfrm>
            <a:off x="7065421" y="4243154"/>
            <a:ext cx="1976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Bushaltestellen (LBW bzw. massiv)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5388938" y="613718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3</a:t>
            </a:r>
          </a:p>
        </p:txBody>
      </p:sp>
      <p:sp>
        <p:nvSpPr>
          <p:cNvPr id="41" name="Flussdiagramm: Zusammenführung 40"/>
          <p:cNvSpPr/>
          <p:nvPr/>
        </p:nvSpPr>
        <p:spPr>
          <a:xfrm>
            <a:off x="2525296" y="46455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42" name="Gerade Verbindung 41"/>
          <p:cNvCxnSpPr/>
          <p:nvPr/>
        </p:nvCxnSpPr>
        <p:spPr>
          <a:xfrm>
            <a:off x="4155024" y="116632"/>
            <a:ext cx="0" cy="72008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 rot="300000">
            <a:off x="4134315" y="836636"/>
            <a:ext cx="72008" cy="4716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1502326" y="4539218"/>
            <a:ext cx="315000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winkliges Dreieck 42"/>
          <p:cNvSpPr/>
          <p:nvPr/>
        </p:nvSpPr>
        <p:spPr>
          <a:xfrm rot="420000" flipH="1">
            <a:off x="1536234" y="4399394"/>
            <a:ext cx="144016" cy="144016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4" name="Gerade Verbindung 43"/>
          <p:cNvCxnSpPr/>
          <p:nvPr/>
        </p:nvCxnSpPr>
        <p:spPr>
          <a:xfrm>
            <a:off x="2442240" y="4925928"/>
            <a:ext cx="1152128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2460908" y="4622656"/>
            <a:ext cx="19050" cy="30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 flipV="1">
            <a:off x="2858666" y="4641706"/>
            <a:ext cx="19050" cy="30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/>
        </p:nvCxnSpPr>
        <p:spPr>
          <a:xfrm rot="300000">
            <a:off x="2858666" y="4827632"/>
            <a:ext cx="720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ussdiagramm: Zusammenführung 56"/>
          <p:cNvSpPr/>
          <p:nvPr/>
        </p:nvSpPr>
        <p:spPr>
          <a:xfrm>
            <a:off x="2665502" y="4709904"/>
            <a:ext cx="54000" cy="396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8" name="Flussdiagramm: Zusammenführung 57"/>
          <p:cNvSpPr/>
          <p:nvPr/>
        </p:nvSpPr>
        <p:spPr>
          <a:xfrm>
            <a:off x="2760370" y="4717524"/>
            <a:ext cx="54000" cy="396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9" name="Flussdiagramm: Zusammenführung 58"/>
          <p:cNvSpPr/>
          <p:nvPr/>
        </p:nvSpPr>
        <p:spPr>
          <a:xfrm>
            <a:off x="2646834" y="4816202"/>
            <a:ext cx="54000" cy="396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0" name="Flussdiagramm: Zusammenführung 59"/>
          <p:cNvSpPr/>
          <p:nvPr/>
        </p:nvSpPr>
        <p:spPr>
          <a:xfrm>
            <a:off x="2715414" y="4820012"/>
            <a:ext cx="54000" cy="396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1" name="Flussdiagramm: Zusammenführung 60"/>
          <p:cNvSpPr/>
          <p:nvPr/>
        </p:nvSpPr>
        <p:spPr>
          <a:xfrm>
            <a:off x="2783230" y="4823440"/>
            <a:ext cx="54000" cy="396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2" name="Flussdiagramm: Zusammenführung 61"/>
          <p:cNvSpPr/>
          <p:nvPr/>
        </p:nvSpPr>
        <p:spPr>
          <a:xfrm>
            <a:off x="2896766" y="4677924"/>
            <a:ext cx="54000" cy="39600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35" name="Gerade Verbindung 34"/>
          <p:cNvCxnSpPr/>
          <p:nvPr/>
        </p:nvCxnSpPr>
        <p:spPr>
          <a:xfrm>
            <a:off x="4881977" y="6381328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5390759" y="6257178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 </a:t>
            </a:r>
            <a:r>
              <a:rPr lang="de-DE" sz="600" dirty="0"/>
              <a:t>(siehe auch andere Übersicht)</a:t>
            </a:r>
            <a:endParaRPr lang="de-DE" sz="800" dirty="0"/>
          </a:p>
        </p:txBody>
      </p:sp>
      <p:cxnSp>
        <p:nvCxnSpPr>
          <p:cNvPr id="46" name="Gerade Verbindung 45"/>
          <p:cNvCxnSpPr/>
          <p:nvPr/>
        </p:nvCxnSpPr>
        <p:spPr>
          <a:xfrm flipV="1">
            <a:off x="4481884" y="4428058"/>
            <a:ext cx="1108800" cy="9054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>
            <a:off x="4729350" y="4548769"/>
            <a:ext cx="4219200" cy="3235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 rot="60000" flipV="1">
            <a:off x="4513387" y="2974313"/>
            <a:ext cx="216024" cy="14508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 rot="-60000" flipV="1">
            <a:off x="4648535" y="1304552"/>
            <a:ext cx="4527" cy="14328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66"/>
          <p:cNvCxnSpPr/>
          <p:nvPr/>
        </p:nvCxnSpPr>
        <p:spPr>
          <a:xfrm flipH="1" flipV="1">
            <a:off x="4666643" y="2731131"/>
            <a:ext cx="67073" cy="252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47"/>
          <p:cNvCxnSpPr/>
          <p:nvPr/>
        </p:nvCxnSpPr>
        <p:spPr>
          <a:xfrm>
            <a:off x="5095108" y="937298"/>
            <a:ext cx="1728192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54"/>
          <p:cNvCxnSpPr/>
          <p:nvPr/>
        </p:nvCxnSpPr>
        <p:spPr>
          <a:xfrm flipV="1">
            <a:off x="4955855" y="937298"/>
            <a:ext cx="144000" cy="4343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 flipV="1">
            <a:off x="4712617" y="977329"/>
            <a:ext cx="248207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/>
          <p:cNvCxnSpPr/>
          <p:nvPr/>
        </p:nvCxnSpPr>
        <p:spPr>
          <a:xfrm flipV="1">
            <a:off x="4283968" y="1193353"/>
            <a:ext cx="432048" cy="21602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lussdiagramm: Zusammenführung 71"/>
          <p:cNvSpPr/>
          <p:nvPr/>
        </p:nvSpPr>
        <p:spPr>
          <a:xfrm>
            <a:off x="4236382" y="122117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3" name="Flussdiagramm: Zusammenführung 72"/>
          <p:cNvSpPr/>
          <p:nvPr/>
        </p:nvSpPr>
        <p:spPr>
          <a:xfrm>
            <a:off x="4392181" y="118655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4" name="Flussdiagramm: Zusammenführung 73"/>
          <p:cNvSpPr/>
          <p:nvPr/>
        </p:nvSpPr>
        <p:spPr>
          <a:xfrm>
            <a:off x="4606619" y="11043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5" name="Flussdiagramm: Zusammenführung 74"/>
          <p:cNvSpPr/>
          <p:nvPr/>
        </p:nvSpPr>
        <p:spPr>
          <a:xfrm>
            <a:off x="4818615" y="93251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6" name="Flussdiagramm: Zusammenführung 75"/>
          <p:cNvSpPr/>
          <p:nvPr/>
        </p:nvSpPr>
        <p:spPr>
          <a:xfrm>
            <a:off x="5089652" y="8299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7" name="Flussdiagramm: Zusammenführung 76"/>
          <p:cNvSpPr/>
          <p:nvPr/>
        </p:nvSpPr>
        <p:spPr>
          <a:xfrm>
            <a:off x="5480283" y="8231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8" name="Flussdiagramm: Zusammenführung 77"/>
          <p:cNvSpPr/>
          <p:nvPr/>
        </p:nvSpPr>
        <p:spPr>
          <a:xfrm>
            <a:off x="6001963" y="8299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79" name="Flussdiagramm: Zusammenführung 78"/>
          <p:cNvSpPr/>
          <p:nvPr/>
        </p:nvSpPr>
        <p:spPr>
          <a:xfrm>
            <a:off x="6694851" y="8231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0" name="Flussdiagramm: Zusammenführung 79"/>
          <p:cNvSpPr/>
          <p:nvPr/>
        </p:nvSpPr>
        <p:spPr>
          <a:xfrm>
            <a:off x="6323985" y="83331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81" name="Flussdiagramm: Zusammenführung 80"/>
          <p:cNvSpPr/>
          <p:nvPr/>
        </p:nvSpPr>
        <p:spPr>
          <a:xfrm>
            <a:off x="5278484" y="82651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82" name="Gerade Verbindung 81"/>
          <p:cNvCxnSpPr/>
          <p:nvPr/>
        </p:nvCxnSpPr>
        <p:spPr>
          <a:xfrm rot="120000">
            <a:off x="3491880" y="1268760"/>
            <a:ext cx="673200" cy="7200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ussdiagramm: Zusammenführung 85"/>
          <p:cNvSpPr/>
          <p:nvPr/>
        </p:nvSpPr>
        <p:spPr>
          <a:xfrm>
            <a:off x="3739124" y="133618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87" name="Gerade Verbindung 86"/>
          <p:cNvCxnSpPr/>
          <p:nvPr/>
        </p:nvCxnSpPr>
        <p:spPr>
          <a:xfrm>
            <a:off x="6598684" y="6120083"/>
            <a:ext cx="504056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/>
          <p:cNvSpPr txBox="1"/>
          <p:nvPr/>
        </p:nvSpPr>
        <p:spPr>
          <a:xfrm>
            <a:off x="7101068" y="5990697"/>
            <a:ext cx="279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8 </a:t>
            </a:r>
            <a:endParaRPr lang="de-DE" sz="800" dirty="0"/>
          </a:p>
        </p:txBody>
      </p:sp>
      <p:cxnSp>
        <p:nvCxnSpPr>
          <p:cNvPr id="89" name="Gerade Verbindung 88"/>
          <p:cNvCxnSpPr/>
          <p:nvPr/>
        </p:nvCxnSpPr>
        <p:spPr>
          <a:xfrm rot="-120000">
            <a:off x="3574085" y="2873330"/>
            <a:ext cx="612000" cy="7200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ussdiagramm: Zusammenführung 90"/>
          <p:cNvSpPr/>
          <p:nvPr/>
        </p:nvSpPr>
        <p:spPr>
          <a:xfrm>
            <a:off x="3574714" y="278432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2" name="Flussdiagramm: Zusammenführung 91"/>
          <p:cNvSpPr/>
          <p:nvPr/>
        </p:nvSpPr>
        <p:spPr>
          <a:xfrm>
            <a:off x="3841723" y="280472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3" name="Flussdiagramm: Zusammenführung 92"/>
          <p:cNvSpPr/>
          <p:nvPr/>
        </p:nvSpPr>
        <p:spPr>
          <a:xfrm>
            <a:off x="4102563" y="282234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94" name="Gerade Verbindung 93"/>
          <p:cNvCxnSpPr/>
          <p:nvPr/>
        </p:nvCxnSpPr>
        <p:spPr>
          <a:xfrm>
            <a:off x="6598684" y="6245291"/>
            <a:ext cx="504056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feld 94"/>
          <p:cNvSpPr txBox="1"/>
          <p:nvPr/>
        </p:nvSpPr>
        <p:spPr>
          <a:xfrm>
            <a:off x="7101068" y="6115905"/>
            <a:ext cx="279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9 </a:t>
            </a:r>
            <a:endParaRPr lang="de-DE" sz="800" dirty="0"/>
          </a:p>
        </p:txBody>
      </p:sp>
      <p:cxnSp>
        <p:nvCxnSpPr>
          <p:cNvPr id="96" name="Gerade Verbindung 95"/>
          <p:cNvCxnSpPr/>
          <p:nvPr/>
        </p:nvCxnSpPr>
        <p:spPr>
          <a:xfrm flipV="1">
            <a:off x="4092366" y="3291782"/>
            <a:ext cx="144016" cy="100811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101"/>
          <p:cNvCxnSpPr/>
          <p:nvPr/>
        </p:nvCxnSpPr>
        <p:spPr>
          <a:xfrm flipH="1" flipV="1">
            <a:off x="4211960" y="1412776"/>
            <a:ext cx="23794" cy="187560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/>
          <p:nvPr/>
        </p:nvCxnSpPr>
        <p:spPr>
          <a:xfrm rot="-780000" flipV="1">
            <a:off x="4198364" y="1313576"/>
            <a:ext cx="0" cy="104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lussdiagramm: Zusammenführung 108"/>
          <p:cNvSpPr/>
          <p:nvPr/>
        </p:nvSpPr>
        <p:spPr>
          <a:xfrm>
            <a:off x="4088338" y="13855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0" name="Flussdiagramm: Zusammenführung 109"/>
          <p:cNvSpPr/>
          <p:nvPr/>
        </p:nvSpPr>
        <p:spPr>
          <a:xfrm>
            <a:off x="4274728" y="157537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1" name="Flussdiagramm: Zusammenführung 110"/>
          <p:cNvSpPr/>
          <p:nvPr/>
        </p:nvSpPr>
        <p:spPr>
          <a:xfrm>
            <a:off x="4092366" y="171417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2" name="Flussdiagramm: Zusammenführung 111"/>
          <p:cNvSpPr/>
          <p:nvPr/>
        </p:nvSpPr>
        <p:spPr>
          <a:xfrm>
            <a:off x="4277170" y="174499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3" name="Flussdiagramm: Zusammenführung 112"/>
          <p:cNvSpPr/>
          <p:nvPr/>
        </p:nvSpPr>
        <p:spPr>
          <a:xfrm>
            <a:off x="4095765" y="195422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4" name="Flussdiagramm: Zusammenführung 113"/>
          <p:cNvSpPr/>
          <p:nvPr/>
        </p:nvSpPr>
        <p:spPr>
          <a:xfrm>
            <a:off x="4273771" y="209823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5" name="Flussdiagramm: Zusammenführung 114"/>
          <p:cNvSpPr/>
          <p:nvPr/>
        </p:nvSpPr>
        <p:spPr>
          <a:xfrm>
            <a:off x="4098535" y="22268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6" name="Flussdiagramm: Zusammenführung 115"/>
          <p:cNvSpPr/>
          <p:nvPr/>
        </p:nvSpPr>
        <p:spPr>
          <a:xfrm>
            <a:off x="4273771" y="22768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7" name="Flussdiagramm: Zusammenführung 116"/>
          <p:cNvSpPr/>
          <p:nvPr/>
        </p:nvSpPr>
        <p:spPr>
          <a:xfrm>
            <a:off x="4099164" y="24860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8" name="Flussdiagramm: Zusammenführung 117"/>
          <p:cNvSpPr/>
          <p:nvPr/>
        </p:nvSpPr>
        <p:spPr>
          <a:xfrm>
            <a:off x="4280569" y="26045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19" name="Flussdiagramm: Zusammenführung 118"/>
          <p:cNvSpPr/>
          <p:nvPr/>
        </p:nvSpPr>
        <p:spPr>
          <a:xfrm>
            <a:off x="4101934" y="271911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0" name="Flussdiagramm: Zusammenführung 119"/>
          <p:cNvSpPr/>
          <p:nvPr/>
        </p:nvSpPr>
        <p:spPr>
          <a:xfrm>
            <a:off x="4284925" y="28817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1" name="Flussdiagramm: Zusammenführung 120"/>
          <p:cNvSpPr/>
          <p:nvPr/>
        </p:nvSpPr>
        <p:spPr>
          <a:xfrm>
            <a:off x="4109361" y="30409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2" name="Flussdiagramm: Zusammenführung 121"/>
          <p:cNvSpPr/>
          <p:nvPr/>
        </p:nvSpPr>
        <p:spPr>
          <a:xfrm>
            <a:off x="4295423" y="32205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3" name="Flussdiagramm: Zusammenführung 122"/>
          <p:cNvSpPr/>
          <p:nvPr/>
        </p:nvSpPr>
        <p:spPr>
          <a:xfrm>
            <a:off x="4098535" y="334231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4" name="Flussdiagramm: Zusammenführung 123"/>
          <p:cNvSpPr/>
          <p:nvPr/>
        </p:nvSpPr>
        <p:spPr>
          <a:xfrm>
            <a:off x="4256776" y="355262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5" name="Flussdiagramm: Zusammenführung 124"/>
          <p:cNvSpPr/>
          <p:nvPr/>
        </p:nvSpPr>
        <p:spPr>
          <a:xfrm>
            <a:off x="4064545" y="36438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6" name="Flussdiagramm: Zusammenführung 125"/>
          <p:cNvSpPr/>
          <p:nvPr/>
        </p:nvSpPr>
        <p:spPr>
          <a:xfrm>
            <a:off x="4211960" y="37962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7" name="Flussdiagramm: Zusammenführung 126"/>
          <p:cNvSpPr/>
          <p:nvPr/>
        </p:nvSpPr>
        <p:spPr>
          <a:xfrm>
            <a:off x="4023128" y="385085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8" name="Flussdiagramm: Zusammenführung 127"/>
          <p:cNvSpPr/>
          <p:nvPr/>
        </p:nvSpPr>
        <p:spPr>
          <a:xfrm>
            <a:off x="4181369" y="403724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29" name="Flussdiagramm: Zusammenführung 128"/>
          <p:cNvSpPr/>
          <p:nvPr/>
        </p:nvSpPr>
        <p:spPr>
          <a:xfrm>
            <a:off x="4143980" y="428289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30" name="Flussdiagramm: Zusammenführung 129"/>
          <p:cNvSpPr/>
          <p:nvPr/>
        </p:nvSpPr>
        <p:spPr>
          <a:xfrm>
            <a:off x="3985739" y="409809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84" name="Gerade Verbindung 83"/>
          <p:cNvCxnSpPr/>
          <p:nvPr/>
        </p:nvCxnSpPr>
        <p:spPr>
          <a:xfrm>
            <a:off x="5931526" y="4745018"/>
            <a:ext cx="50405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feld 84"/>
          <p:cNvSpPr txBox="1"/>
          <p:nvPr/>
        </p:nvSpPr>
        <p:spPr>
          <a:xfrm>
            <a:off x="6433910" y="461563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10</a:t>
            </a:r>
            <a:endParaRPr lang="de-DE" sz="800" dirty="0"/>
          </a:p>
        </p:txBody>
      </p:sp>
      <p:cxnSp>
        <p:nvCxnSpPr>
          <p:cNvPr id="90" name="Gerade Verbindung 89"/>
          <p:cNvCxnSpPr/>
          <p:nvPr/>
        </p:nvCxnSpPr>
        <p:spPr>
          <a:xfrm rot="420000" flipV="1">
            <a:off x="971037" y="1666904"/>
            <a:ext cx="144016" cy="7200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97"/>
          <p:cNvCxnSpPr/>
          <p:nvPr/>
        </p:nvCxnSpPr>
        <p:spPr>
          <a:xfrm rot="-60000">
            <a:off x="1110853" y="1667467"/>
            <a:ext cx="1296144" cy="216024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100"/>
          <p:cNvCxnSpPr/>
          <p:nvPr/>
        </p:nvCxnSpPr>
        <p:spPr>
          <a:xfrm rot="60000">
            <a:off x="2407560" y="1878165"/>
            <a:ext cx="684000" cy="48193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106"/>
          <p:cNvCxnSpPr/>
          <p:nvPr/>
        </p:nvCxnSpPr>
        <p:spPr>
          <a:xfrm rot="180000" flipH="1">
            <a:off x="2180215" y="1170075"/>
            <a:ext cx="72006" cy="666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rot="-360000" flipH="1">
            <a:off x="2301652" y="1333148"/>
            <a:ext cx="106298" cy="51726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flipH="1">
            <a:off x="2309654" y="1181512"/>
            <a:ext cx="33708" cy="223200"/>
          </a:xfrm>
          <a:prstGeom prst="line">
            <a:avLst/>
          </a:prstGeom>
          <a:ln w="139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139"/>
          <p:cNvCxnSpPr/>
          <p:nvPr/>
        </p:nvCxnSpPr>
        <p:spPr>
          <a:xfrm>
            <a:off x="2184688" y="506770"/>
            <a:ext cx="216024" cy="6948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lussdiagramm: Zusammenführung 142"/>
          <p:cNvSpPr/>
          <p:nvPr/>
        </p:nvSpPr>
        <p:spPr>
          <a:xfrm>
            <a:off x="2820948" y="18029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4" name="Flussdiagramm: Zusammenführung 143"/>
          <p:cNvSpPr/>
          <p:nvPr/>
        </p:nvSpPr>
        <p:spPr>
          <a:xfrm>
            <a:off x="2665884" y="179186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5" name="Flussdiagramm: Zusammenführung 144"/>
          <p:cNvSpPr/>
          <p:nvPr/>
        </p:nvSpPr>
        <p:spPr>
          <a:xfrm>
            <a:off x="2495198" y="17804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6" name="Flussdiagramm: Zusammenführung 145"/>
          <p:cNvSpPr/>
          <p:nvPr/>
        </p:nvSpPr>
        <p:spPr>
          <a:xfrm>
            <a:off x="2411760" y="177662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7" name="Flussdiagramm: Zusammenführung 146"/>
          <p:cNvSpPr/>
          <p:nvPr/>
        </p:nvSpPr>
        <p:spPr>
          <a:xfrm>
            <a:off x="2362612" y="16779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8" name="Flussdiagramm: Zusammenführung 147"/>
          <p:cNvSpPr/>
          <p:nvPr/>
        </p:nvSpPr>
        <p:spPr>
          <a:xfrm>
            <a:off x="2385090" y="149583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49" name="Flussdiagramm: Zusammenführung 148"/>
          <p:cNvSpPr/>
          <p:nvPr/>
        </p:nvSpPr>
        <p:spPr>
          <a:xfrm>
            <a:off x="2449478" y="12116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0" name="Flussdiagramm: Zusammenführung 149"/>
          <p:cNvSpPr/>
          <p:nvPr/>
        </p:nvSpPr>
        <p:spPr>
          <a:xfrm>
            <a:off x="2407950" y="10073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1" name="Flussdiagramm: Zusammenführung 150"/>
          <p:cNvSpPr/>
          <p:nvPr/>
        </p:nvSpPr>
        <p:spPr>
          <a:xfrm>
            <a:off x="2331750" y="77613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2" name="Flussdiagramm: Zusammenführung 151"/>
          <p:cNvSpPr/>
          <p:nvPr/>
        </p:nvSpPr>
        <p:spPr>
          <a:xfrm>
            <a:off x="2267744" y="5563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3" name="Flussdiagramm: Zusammenführung 152"/>
          <p:cNvSpPr/>
          <p:nvPr/>
        </p:nvSpPr>
        <p:spPr>
          <a:xfrm>
            <a:off x="2112298" y="14737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4" name="Flussdiagramm: Zusammenführung 153"/>
          <p:cNvSpPr/>
          <p:nvPr/>
        </p:nvSpPr>
        <p:spPr>
          <a:xfrm>
            <a:off x="1877224" y="14847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5" name="Flussdiagramm: Zusammenführung 154"/>
          <p:cNvSpPr/>
          <p:nvPr/>
        </p:nvSpPr>
        <p:spPr>
          <a:xfrm>
            <a:off x="2041054" y="17084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6" name="Flussdiagramm: Zusammenführung 155"/>
          <p:cNvSpPr/>
          <p:nvPr/>
        </p:nvSpPr>
        <p:spPr>
          <a:xfrm>
            <a:off x="1839124" y="16779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57" name="Gerade Verbindung 156"/>
          <p:cNvCxnSpPr/>
          <p:nvPr/>
        </p:nvCxnSpPr>
        <p:spPr>
          <a:xfrm rot="600000" flipH="1">
            <a:off x="1826787" y="1118552"/>
            <a:ext cx="72006" cy="66600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Flussdiagramm: Zusammenführung 157"/>
          <p:cNvSpPr/>
          <p:nvPr/>
        </p:nvSpPr>
        <p:spPr>
          <a:xfrm>
            <a:off x="1668820" y="16592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59" name="Flussdiagramm: Zusammenführung 158"/>
          <p:cNvSpPr/>
          <p:nvPr/>
        </p:nvSpPr>
        <p:spPr>
          <a:xfrm>
            <a:off x="1520994" y="16326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0" name="Flussdiagramm: Zusammenführung 159"/>
          <p:cNvSpPr/>
          <p:nvPr/>
        </p:nvSpPr>
        <p:spPr>
          <a:xfrm>
            <a:off x="1362120" y="16097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1" name="Flussdiagramm: Zusammenführung 160"/>
          <p:cNvSpPr/>
          <p:nvPr/>
        </p:nvSpPr>
        <p:spPr>
          <a:xfrm>
            <a:off x="1142286" y="157584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62" name="Flussdiagramm: Zusammenführung 161"/>
          <p:cNvSpPr/>
          <p:nvPr/>
        </p:nvSpPr>
        <p:spPr>
          <a:xfrm>
            <a:off x="956360" y="157927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31" name="Gerade Verbindung 130"/>
          <p:cNvCxnSpPr/>
          <p:nvPr/>
        </p:nvCxnSpPr>
        <p:spPr>
          <a:xfrm>
            <a:off x="5928932" y="4886043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feld 131"/>
          <p:cNvSpPr txBox="1"/>
          <p:nvPr/>
        </p:nvSpPr>
        <p:spPr>
          <a:xfrm>
            <a:off x="6431316" y="4756657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11 </a:t>
            </a:r>
            <a:r>
              <a:rPr lang="de-DE" sz="600" dirty="0"/>
              <a:t>(siehe auch andere Übersicht)</a:t>
            </a:r>
            <a:endParaRPr lang="de-DE" sz="900" dirty="0"/>
          </a:p>
          <a:p>
            <a:endParaRPr lang="de-DE" sz="800" dirty="0"/>
          </a:p>
        </p:txBody>
      </p:sp>
      <p:cxnSp>
        <p:nvCxnSpPr>
          <p:cNvPr id="134" name="Gerade Verbindung 133"/>
          <p:cNvCxnSpPr/>
          <p:nvPr/>
        </p:nvCxnSpPr>
        <p:spPr>
          <a:xfrm rot="-120000">
            <a:off x="3164578" y="3383090"/>
            <a:ext cx="216024" cy="3600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137"/>
          <p:cNvCxnSpPr/>
          <p:nvPr/>
        </p:nvCxnSpPr>
        <p:spPr>
          <a:xfrm>
            <a:off x="3076662" y="2958604"/>
            <a:ext cx="84442" cy="4318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140"/>
          <p:cNvCxnSpPr/>
          <p:nvPr/>
        </p:nvCxnSpPr>
        <p:spPr>
          <a:xfrm rot="60000" flipH="1">
            <a:off x="3089096" y="1599754"/>
            <a:ext cx="59574" cy="13679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162"/>
          <p:cNvCxnSpPr/>
          <p:nvPr/>
        </p:nvCxnSpPr>
        <p:spPr>
          <a:xfrm rot="120000" flipH="1">
            <a:off x="3179882" y="309975"/>
            <a:ext cx="59574" cy="1314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163"/>
          <p:cNvCxnSpPr/>
          <p:nvPr/>
        </p:nvCxnSpPr>
        <p:spPr>
          <a:xfrm rot="300000">
            <a:off x="3362496" y="742756"/>
            <a:ext cx="50060" cy="52119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Gerade Verbindung 166"/>
          <p:cNvCxnSpPr/>
          <p:nvPr/>
        </p:nvCxnSpPr>
        <p:spPr>
          <a:xfrm rot="120000">
            <a:off x="3394266" y="332656"/>
            <a:ext cx="0" cy="43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erade Verbindung 169"/>
          <p:cNvCxnSpPr/>
          <p:nvPr/>
        </p:nvCxnSpPr>
        <p:spPr>
          <a:xfrm rot="480000">
            <a:off x="3330326" y="323089"/>
            <a:ext cx="0" cy="97200"/>
          </a:xfrm>
          <a:prstGeom prst="line">
            <a:avLst/>
          </a:prstGeom>
          <a:ln w="168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Gerade Verbindung 173"/>
          <p:cNvCxnSpPr/>
          <p:nvPr/>
        </p:nvCxnSpPr>
        <p:spPr>
          <a:xfrm flipH="1">
            <a:off x="3286830" y="660926"/>
            <a:ext cx="35428" cy="285521"/>
          </a:xfrm>
          <a:prstGeom prst="line">
            <a:avLst/>
          </a:prstGeom>
          <a:ln w="165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Gerade Verbindung 176"/>
          <p:cNvCxnSpPr/>
          <p:nvPr/>
        </p:nvCxnSpPr>
        <p:spPr>
          <a:xfrm>
            <a:off x="3183052" y="1265102"/>
            <a:ext cx="223200" cy="476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 Verbindung 178"/>
          <p:cNvCxnSpPr/>
          <p:nvPr/>
        </p:nvCxnSpPr>
        <p:spPr>
          <a:xfrm>
            <a:off x="3389631" y="1272418"/>
            <a:ext cx="26583" cy="7200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 Verbindung 180"/>
          <p:cNvCxnSpPr/>
          <p:nvPr/>
        </p:nvCxnSpPr>
        <p:spPr>
          <a:xfrm>
            <a:off x="3178242" y="1465056"/>
            <a:ext cx="223200" cy="4764"/>
          </a:xfrm>
          <a:prstGeom prst="line">
            <a:avLst/>
          </a:prstGeom>
          <a:ln w="825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Gerade Verbindung 181"/>
          <p:cNvCxnSpPr/>
          <p:nvPr/>
        </p:nvCxnSpPr>
        <p:spPr>
          <a:xfrm>
            <a:off x="3146472" y="1977866"/>
            <a:ext cx="280800" cy="47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Gerade Verbindung 182"/>
          <p:cNvCxnSpPr/>
          <p:nvPr/>
        </p:nvCxnSpPr>
        <p:spPr>
          <a:xfrm rot="-240000">
            <a:off x="3348840" y="2004668"/>
            <a:ext cx="0" cy="4536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Gerade Verbindung 183"/>
          <p:cNvCxnSpPr/>
          <p:nvPr/>
        </p:nvCxnSpPr>
        <p:spPr>
          <a:xfrm>
            <a:off x="3369812" y="2422242"/>
            <a:ext cx="72008" cy="0"/>
          </a:xfrm>
          <a:prstGeom prst="line">
            <a:avLst/>
          </a:prstGeom>
          <a:ln w="825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Flussdiagramm: Zusammenführung 186"/>
          <p:cNvSpPr/>
          <p:nvPr/>
        </p:nvSpPr>
        <p:spPr>
          <a:xfrm>
            <a:off x="3185558" y="35583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8" name="Flussdiagramm: Zusammenführung 187"/>
          <p:cNvSpPr/>
          <p:nvPr/>
        </p:nvSpPr>
        <p:spPr>
          <a:xfrm>
            <a:off x="3006114" y="31763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89" name="Flussdiagramm: Zusammenführung 188"/>
          <p:cNvSpPr/>
          <p:nvPr/>
        </p:nvSpPr>
        <p:spPr>
          <a:xfrm>
            <a:off x="2973192" y="299444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0" name="Flussdiagramm: Zusammenführung 189"/>
          <p:cNvSpPr/>
          <p:nvPr/>
        </p:nvSpPr>
        <p:spPr>
          <a:xfrm>
            <a:off x="2936612" y="279190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1" name="Flussdiagramm: Zusammenführung 190"/>
          <p:cNvSpPr/>
          <p:nvPr/>
        </p:nvSpPr>
        <p:spPr>
          <a:xfrm>
            <a:off x="2969534" y="23196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2" name="Flussdiagramm: Zusammenführung 191"/>
          <p:cNvSpPr/>
          <p:nvPr/>
        </p:nvSpPr>
        <p:spPr>
          <a:xfrm>
            <a:off x="2998798" y="199615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3" name="Flussdiagramm: Zusammenführung 192"/>
          <p:cNvSpPr/>
          <p:nvPr/>
        </p:nvSpPr>
        <p:spPr>
          <a:xfrm>
            <a:off x="3019594" y="17936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4" name="Flussdiagramm: Zusammenführung 193"/>
          <p:cNvSpPr/>
          <p:nvPr/>
        </p:nvSpPr>
        <p:spPr>
          <a:xfrm>
            <a:off x="3037884" y="14408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5" name="Flussdiagramm: Zusammenführung 194"/>
          <p:cNvSpPr/>
          <p:nvPr/>
        </p:nvSpPr>
        <p:spPr>
          <a:xfrm>
            <a:off x="3070806" y="116383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6" name="Flussdiagramm: Zusammenführung 195"/>
          <p:cNvSpPr/>
          <p:nvPr/>
        </p:nvSpPr>
        <p:spPr>
          <a:xfrm>
            <a:off x="3092754" y="89043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7" name="Flussdiagramm: Zusammenführung 196"/>
          <p:cNvSpPr/>
          <p:nvPr/>
        </p:nvSpPr>
        <p:spPr>
          <a:xfrm>
            <a:off x="3234180" y="2240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8" name="Flussdiagramm: Zusammenführung 197"/>
          <p:cNvSpPr/>
          <p:nvPr/>
        </p:nvSpPr>
        <p:spPr>
          <a:xfrm>
            <a:off x="3235618" y="667090"/>
            <a:ext cx="45719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99" name="Flussdiagramm: Zusammenführung 198"/>
          <p:cNvSpPr/>
          <p:nvPr/>
        </p:nvSpPr>
        <p:spPr>
          <a:xfrm>
            <a:off x="3333232" y="674406"/>
            <a:ext cx="45719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00" name="Minus 199"/>
          <p:cNvSpPr/>
          <p:nvPr/>
        </p:nvSpPr>
        <p:spPr>
          <a:xfrm rot="17064193">
            <a:off x="3329392" y="3503514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201" name="Minus 200"/>
          <p:cNvSpPr/>
          <p:nvPr/>
        </p:nvSpPr>
        <p:spPr>
          <a:xfrm rot="16260000">
            <a:off x="2982832" y="2653131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cxnSp>
        <p:nvCxnSpPr>
          <p:cNvPr id="202" name="Gerade Verbindung 201"/>
          <p:cNvCxnSpPr/>
          <p:nvPr/>
        </p:nvCxnSpPr>
        <p:spPr>
          <a:xfrm>
            <a:off x="5926702" y="5033694"/>
            <a:ext cx="50405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feld 202"/>
          <p:cNvSpPr txBox="1"/>
          <p:nvPr/>
        </p:nvSpPr>
        <p:spPr>
          <a:xfrm>
            <a:off x="6430758" y="4904798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 </a:t>
            </a:r>
            <a:r>
              <a:rPr lang="de-DE" sz="600" dirty="0"/>
              <a:t>(siehe auch andere Übersicht)</a:t>
            </a:r>
            <a:endParaRPr lang="de-DE" sz="800" dirty="0"/>
          </a:p>
        </p:txBody>
      </p:sp>
      <p:cxnSp>
        <p:nvCxnSpPr>
          <p:cNvPr id="204" name="Gerade Verbindung 203"/>
          <p:cNvCxnSpPr/>
          <p:nvPr/>
        </p:nvCxnSpPr>
        <p:spPr>
          <a:xfrm>
            <a:off x="944930" y="1730906"/>
            <a:ext cx="360040" cy="108012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Gerade Verbindung 206"/>
          <p:cNvCxnSpPr/>
          <p:nvPr/>
        </p:nvCxnSpPr>
        <p:spPr>
          <a:xfrm>
            <a:off x="729531" y="1223422"/>
            <a:ext cx="216024" cy="50405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Gerade Verbindung 209"/>
          <p:cNvCxnSpPr/>
          <p:nvPr/>
        </p:nvCxnSpPr>
        <p:spPr>
          <a:xfrm>
            <a:off x="369574" y="797594"/>
            <a:ext cx="360040" cy="43204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Gerade Verbindung 211"/>
          <p:cNvCxnSpPr/>
          <p:nvPr/>
        </p:nvCxnSpPr>
        <p:spPr>
          <a:xfrm>
            <a:off x="163067" y="591087"/>
            <a:ext cx="216024" cy="21602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Gerade Verbindung 213"/>
          <p:cNvCxnSpPr/>
          <p:nvPr/>
        </p:nvCxnSpPr>
        <p:spPr>
          <a:xfrm rot="-540000">
            <a:off x="109404" y="553869"/>
            <a:ext cx="72008" cy="7200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Flussdiagramm: Zusammenführung 215"/>
          <p:cNvSpPr/>
          <p:nvPr/>
        </p:nvSpPr>
        <p:spPr>
          <a:xfrm>
            <a:off x="1282305" y="25517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7" name="Flussdiagramm: Zusammenführung 216"/>
          <p:cNvSpPr/>
          <p:nvPr/>
        </p:nvSpPr>
        <p:spPr>
          <a:xfrm>
            <a:off x="1187624" y="22768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8" name="Flussdiagramm: Zusammenführung 217"/>
          <p:cNvSpPr/>
          <p:nvPr/>
        </p:nvSpPr>
        <p:spPr>
          <a:xfrm>
            <a:off x="1105749" y="205755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19" name="Flussdiagramm: Zusammenführung 218"/>
          <p:cNvSpPr/>
          <p:nvPr/>
        </p:nvSpPr>
        <p:spPr>
          <a:xfrm>
            <a:off x="1066631" y="193950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0" name="Flussdiagramm: Zusammenführung 219"/>
          <p:cNvSpPr/>
          <p:nvPr/>
        </p:nvSpPr>
        <p:spPr>
          <a:xfrm>
            <a:off x="1007779" y="176952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1" name="Flussdiagramm: Zusammenführung 220"/>
          <p:cNvSpPr/>
          <p:nvPr/>
        </p:nvSpPr>
        <p:spPr>
          <a:xfrm>
            <a:off x="906170" y="148807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2" name="Flussdiagramm: Zusammenführung 221"/>
          <p:cNvSpPr/>
          <p:nvPr/>
        </p:nvSpPr>
        <p:spPr>
          <a:xfrm>
            <a:off x="830873" y="13276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3" name="Flussdiagramm: Zusammenführung 222"/>
          <p:cNvSpPr/>
          <p:nvPr/>
        </p:nvSpPr>
        <p:spPr>
          <a:xfrm>
            <a:off x="716108" y="111158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4" name="Flussdiagramm: Zusammenführung 223"/>
          <p:cNvSpPr/>
          <p:nvPr/>
        </p:nvSpPr>
        <p:spPr>
          <a:xfrm>
            <a:off x="572092" y="9218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5" name="Flussdiagramm: Zusammenführung 224"/>
          <p:cNvSpPr/>
          <p:nvPr/>
        </p:nvSpPr>
        <p:spPr>
          <a:xfrm>
            <a:off x="473772" y="81697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26" name="Flussdiagramm: Zusammenführung 225"/>
          <p:cNvSpPr/>
          <p:nvPr/>
        </p:nvSpPr>
        <p:spPr>
          <a:xfrm>
            <a:off x="280771" y="6141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27" name="Gerade Verbindung 226"/>
          <p:cNvCxnSpPr/>
          <p:nvPr/>
        </p:nvCxnSpPr>
        <p:spPr>
          <a:xfrm>
            <a:off x="5930626" y="5184373"/>
            <a:ext cx="50405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feld 227"/>
          <p:cNvSpPr txBox="1"/>
          <p:nvPr/>
        </p:nvSpPr>
        <p:spPr>
          <a:xfrm>
            <a:off x="6433010" y="505498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15</a:t>
            </a:r>
            <a:endParaRPr lang="de-DE" sz="800" dirty="0"/>
          </a:p>
        </p:txBody>
      </p:sp>
      <p:cxnSp>
        <p:nvCxnSpPr>
          <p:cNvPr id="229" name="Gerade Verbindung 228"/>
          <p:cNvCxnSpPr/>
          <p:nvPr/>
        </p:nvCxnSpPr>
        <p:spPr>
          <a:xfrm rot="120000">
            <a:off x="3593607" y="5005247"/>
            <a:ext cx="288000" cy="1321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Gerade Verbindung 231"/>
          <p:cNvCxnSpPr/>
          <p:nvPr/>
        </p:nvCxnSpPr>
        <p:spPr>
          <a:xfrm rot="420000">
            <a:off x="3859849" y="5021105"/>
            <a:ext cx="105595" cy="22059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Gerade Verbindung 234"/>
          <p:cNvCxnSpPr/>
          <p:nvPr/>
        </p:nvCxnSpPr>
        <p:spPr>
          <a:xfrm flipV="1">
            <a:off x="3940433" y="5223914"/>
            <a:ext cx="329892" cy="1070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Gerade Verbindung 236"/>
          <p:cNvCxnSpPr/>
          <p:nvPr/>
        </p:nvCxnSpPr>
        <p:spPr>
          <a:xfrm>
            <a:off x="4256891" y="5221271"/>
            <a:ext cx="191135" cy="27423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Gerade Verbindung 238"/>
          <p:cNvCxnSpPr/>
          <p:nvPr/>
        </p:nvCxnSpPr>
        <p:spPr>
          <a:xfrm>
            <a:off x="4436373" y="5487512"/>
            <a:ext cx="230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Flussdiagramm: Zusammenführung 241"/>
          <p:cNvSpPr/>
          <p:nvPr/>
        </p:nvSpPr>
        <p:spPr>
          <a:xfrm>
            <a:off x="3606823" y="48988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3" name="Flussdiagramm: Zusammenführung 242"/>
          <p:cNvSpPr/>
          <p:nvPr/>
        </p:nvSpPr>
        <p:spPr>
          <a:xfrm>
            <a:off x="3841348" y="491738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4" name="Flussdiagramm: Zusammenführung 243"/>
          <p:cNvSpPr/>
          <p:nvPr/>
        </p:nvSpPr>
        <p:spPr>
          <a:xfrm>
            <a:off x="4582572" y="53732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172" name="Gerade Verbindung 171"/>
          <p:cNvCxnSpPr/>
          <p:nvPr/>
        </p:nvCxnSpPr>
        <p:spPr>
          <a:xfrm>
            <a:off x="3468065" y="3745610"/>
            <a:ext cx="0" cy="50405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Gerade Verbindung 175"/>
          <p:cNvCxnSpPr/>
          <p:nvPr/>
        </p:nvCxnSpPr>
        <p:spPr>
          <a:xfrm rot="-180000" flipH="1">
            <a:off x="3448450" y="3140968"/>
            <a:ext cx="115438" cy="60464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Gerade Verbindung 185"/>
          <p:cNvCxnSpPr/>
          <p:nvPr/>
        </p:nvCxnSpPr>
        <p:spPr>
          <a:xfrm>
            <a:off x="3477591" y="2161434"/>
            <a:ext cx="72008" cy="93610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Gerade Verbindung 208"/>
          <p:cNvCxnSpPr/>
          <p:nvPr/>
        </p:nvCxnSpPr>
        <p:spPr>
          <a:xfrm rot="-120000" flipH="1">
            <a:off x="3419872" y="135684"/>
            <a:ext cx="72008" cy="115212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Gerade Verbindung 214"/>
          <p:cNvCxnSpPr/>
          <p:nvPr/>
        </p:nvCxnSpPr>
        <p:spPr>
          <a:xfrm rot="60000">
            <a:off x="3439443" y="1334879"/>
            <a:ext cx="42911" cy="83131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Flussdiagramm: Zusammenführung 235"/>
          <p:cNvSpPr/>
          <p:nvPr/>
        </p:nvSpPr>
        <p:spPr>
          <a:xfrm>
            <a:off x="3343240" y="1599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8" name="Flussdiagramm: Zusammenführung 237"/>
          <p:cNvSpPr/>
          <p:nvPr/>
        </p:nvSpPr>
        <p:spPr>
          <a:xfrm>
            <a:off x="3330528" y="11620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0" name="Flussdiagramm: Zusammenführung 239"/>
          <p:cNvSpPr/>
          <p:nvPr/>
        </p:nvSpPr>
        <p:spPr>
          <a:xfrm>
            <a:off x="3343530" y="15957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1" name="Flussdiagramm: Zusammenführung 240"/>
          <p:cNvSpPr/>
          <p:nvPr/>
        </p:nvSpPr>
        <p:spPr>
          <a:xfrm>
            <a:off x="3354862" y="19688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5" name="Flussdiagramm: Zusammenführung 244"/>
          <p:cNvSpPr/>
          <p:nvPr/>
        </p:nvSpPr>
        <p:spPr>
          <a:xfrm>
            <a:off x="3374862" y="248856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6" name="Flussdiagramm: Zusammenführung 245"/>
          <p:cNvSpPr/>
          <p:nvPr/>
        </p:nvSpPr>
        <p:spPr>
          <a:xfrm>
            <a:off x="3418912" y="30809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7" name="Flussdiagramm: Zusammenführung 246"/>
          <p:cNvSpPr/>
          <p:nvPr/>
        </p:nvSpPr>
        <p:spPr>
          <a:xfrm>
            <a:off x="3385200" y="340900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8" name="Flussdiagramm: Zusammenführung 247"/>
          <p:cNvSpPr/>
          <p:nvPr/>
        </p:nvSpPr>
        <p:spPr>
          <a:xfrm>
            <a:off x="3310528" y="378904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49" name="Flussdiagramm: Zusammenführung 248"/>
          <p:cNvSpPr/>
          <p:nvPr/>
        </p:nvSpPr>
        <p:spPr>
          <a:xfrm>
            <a:off x="3339196" y="399639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05" name="Gerade Verbindung 204"/>
          <p:cNvCxnSpPr/>
          <p:nvPr/>
        </p:nvCxnSpPr>
        <p:spPr>
          <a:xfrm>
            <a:off x="6948264" y="4008513"/>
            <a:ext cx="504056" cy="0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feld 205"/>
          <p:cNvSpPr txBox="1"/>
          <p:nvPr/>
        </p:nvSpPr>
        <p:spPr>
          <a:xfrm>
            <a:off x="7437688" y="3879378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18 </a:t>
            </a:r>
          </a:p>
          <a:p>
            <a:endParaRPr lang="de-DE" sz="1000" dirty="0"/>
          </a:p>
        </p:txBody>
      </p:sp>
      <p:cxnSp>
        <p:nvCxnSpPr>
          <p:cNvPr id="208" name="Gerade Verbindung 207"/>
          <p:cNvCxnSpPr/>
          <p:nvPr/>
        </p:nvCxnSpPr>
        <p:spPr>
          <a:xfrm rot="-180000">
            <a:off x="456972" y="2631626"/>
            <a:ext cx="576064" cy="72008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Gerade Verbindung 212"/>
          <p:cNvCxnSpPr/>
          <p:nvPr/>
        </p:nvCxnSpPr>
        <p:spPr>
          <a:xfrm>
            <a:off x="1027750" y="2698348"/>
            <a:ext cx="360040" cy="216024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Gerade Verbindung 232"/>
          <p:cNvCxnSpPr/>
          <p:nvPr/>
        </p:nvCxnSpPr>
        <p:spPr>
          <a:xfrm rot="60000">
            <a:off x="1353310" y="2903274"/>
            <a:ext cx="360040" cy="360040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Gerade Verbindung 252"/>
          <p:cNvCxnSpPr/>
          <p:nvPr/>
        </p:nvCxnSpPr>
        <p:spPr>
          <a:xfrm>
            <a:off x="1742018" y="3326654"/>
            <a:ext cx="449384" cy="610736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Gerade Verbindung 256"/>
          <p:cNvCxnSpPr/>
          <p:nvPr/>
        </p:nvCxnSpPr>
        <p:spPr>
          <a:xfrm rot="960000">
            <a:off x="2106392" y="3963394"/>
            <a:ext cx="0" cy="185686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Gerade Verbindung 260"/>
          <p:cNvCxnSpPr/>
          <p:nvPr/>
        </p:nvCxnSpPr>
        <p:spPr>
          <a:xfrm flipV="1">
            <a:off x="1657008" y="4153414"/>
            <a:ext cx="233360" cy="210020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Gerade Verbindung 263"/>
          <p:cNvCxnSpPr/>
          <p:nvPr/>
        </p:nvCxnSpPr>
        <p:spPr>
          <a:xfrm>
            <a:off x="1953708" y="4130074"/>
            <a:ext cx="746084" cy="19006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Gerade Verbindung 268"/>
          <p:cNvCxnSpPr/>
          <p:nvPr/>
        </p:nvCxnSpPr>
        <p:spPr>
          <a:xfrm>
            <a:off x="2267744" y="4005064"/>
            <a:ext cx="432048" cy="144016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Gerade Verbindung 273"/>
          <p:cNvCxnSpPr/>
          <p:nvPr/>
        </p:nvCxnSpPr>
        <p:spPr>
          <a:xfrm rot="-180000">
            <a:off x="2767466" y="4144746"/>
            <a:ext cx="648072" cy="144016"/>
          </a:xfrm>
          <a:prstGeom prst="line">
            <a:avLst/>
          </a:prstGeom>
          <a:ln w="28575"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Flussdiagramm: Zusammenführung 275"/>
          <p:cNvSpPr/>
          <p:nvPr/>
        </p:nvSpPr>
        <p:spPr>
          <a:xfrm>
            <a:off x="1949374" y="41950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7" name="Flussdiagramm: Zusammenführung 276"/>
          <p:cNvSpPr/>
          <p:nvPr/>
        </p:nvSpPr>
        <p:spPr>
          <a:xfrm>
            <a:off x="2169732" y="419341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8" name="Flussdiagramm: Zusammenführung 277"/>
          <p:cNvSpPr/>
          <p:nvPr/>
        </p:nvSpPr>
        <p:spPr>
          <a:xfrm>
            <a:off x="2359752" y="42037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79" name="Flussdiagramm: Zusammenführung 278"/>
          <p:cNvSpPr/>
          <p:nvPr/>
        </p:nvSpPr>
        <p:spPr>
          <a:xfrm>
            <a:off x="2542490" y="421508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0" name="Flussdiagramm: Zusammenführung 279"/>
          <p:cNvSpPr/>
          <p:nvPr/>
        </p:nvSpPr>
        <p:spPr>
          <a:xfrm>
            <a:off x="775576" y="254756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1" name="Flussdiagramm: Zusammenführung 280"/>
          <p:cNvSpPr/>
          <p:nvPr/>
        </p:nvSpPr>
        <p:spPr>
          <a:xfrm>
            <a:off x="1080944" y="26109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2" name="Flussdiagramm: Zusammenführung 281"/>
          <p:cNvSpPr/>
          <p:nvPr/>
        </p:nvSpPr>
        <p:spPr>
          <a:xfrm>
            <a:off x="1488658" y="292927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3" name="Flussdiagramm: Zusammenführung 282"/>
          <p:cNvSpPr/>
          <p:nvPr/>
        </p:nvSpPr>
        <p:spPr>
          <a:xfrm>
            <a:off x="1663012" y="310768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4" name="Flussdiagramm: Zusammenführung 283"/>
          <p:cNvSpPr/>
          <p:nvPr/>
        </p:nvSpPr>
        <p:spPr>
          <a:xfrm>
            <a:off x="1841024" y="33456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5" name="Flussdiagramm: Zusammenführung 284"/>
          <p:cNvSpPr/>
          <p:nvPr/>
        </p:nvSpPr>
        <p:spPr>
          <a:xfrm>
            <a:off x="1986710" y="356434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6" name="Flussdiagramm: Zusammenführung 285"/>
          <p:cNvSpPr/>
          <p:nvPr/>
        </p:nvSpPr>
        <p:spPr>
          <a:xfrm>
            <a:off x="2123728" y="374708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7" name="Flussdiagramm: Zusammenführung 286"/>
          <p:cNvSpPr/>
          <p:nvPr/>
        </p:nvSpPr>
        <p:spPr>
          <a:xfrm>
            <a:off x="2167068" y="401806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8" name="Flussdiagramm: Zusammenführung 287"/>
          <p:cNvSpPr/>
          <p:nvPr/>
        </p:nvSpPr>
        <p:spPr>
          <a:xfrm>
            <a:off x="2691124" y="423981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89" name="Flussdiagramm: Zusammenführung 288"/>
          <p:cNvSpPr/>
          <p:nvPr/>
        </p:nvSpPr>
        <p:spPr>
          <a:xfrm>
            <a:off x="2894146" y="426542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90" name="Flussdiagramm: Zusammenführung 289"/>
          <p:cNvSpPr/>
          <p:nvPr/>
        </p:nvSpPr>
        <p:spPr>
          <a:xfrm>
            <a:off x="3166512" y="429647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91" name="Flussdiagramm: Zusammenführung 290"/>
          <p:cNvSpPr/>
          <p:nvPr/>
        </p:nvSpPr>
        <p:spPr>
          <a:xfrm>
            <a:off x="3365200" y="432343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92" name="Minus 291"/>
          <p:cNvSpPr/>
          <p:nvPr/>
        </p:nvSpPr>
        <p:spPr>
          <a:xfrm rot="22080000">
            <a:off x="2859267" y="4025423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sp>
        <p:nvSpPr>
          <p:cNvPr id="293" name="Minus 292"/>
          <p:cNvSpPr/>
          <p:nvPr/>
        </p:nvSpPr>
        <p:spPr>
          <a:xfrm rot="22080000">
            <a:off x="3240737" y="4246731"/>
            <a:ext cx="126475" cy="163324"/>
          </a:xfrm>
          <a:prstGeom prst="mathMinu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</a:t>
            </a:r>
          </a:p>
        </p:txBody>
      </p:sp>
      <p:cxnSp>
        <p:nvCxnSpPr>
          <p:cNvPr id="294" name="Gerade Verbindung 293"/>
          <p:cNvCxnSpPr/>
          <p:nvPr/>
        </p:nvCxnSpPr>
        <p:spPr>
          <a:xfrm>
            <a:off x="6945682" y="4160913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feld 294"/>
          <p:cNvSpPr txBox="1"/>
          <p:nvPr/>
        </p:nvSpPr>
        <p:spPr>
          <a:xfrm>
            <a:off x="7435106" y="4031778"/>
            <a:ext cx="3449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19 </a:t>
            </a:r>
          </a:p>
          <a:p>
            <a:endParaRPr lang="de-DE" sz="1000" dirty="0"/>
          </a:p>
        </p:txBody>
      </p:sp>
      <p:cxnSp>
        <p:nvCxnSpPr>
          <p:cNvPr id="296" name="Gerade Verbindung 295"/>
          <p:cNvCxnSpPr/>
          <p:nvPr/>
        </p:nvCxnSpPr>
        <p:spPr>
          <a:xfrm>
            <a:off x="3483212" y="4284428"/>
            <a:ext cx="944772" cy="22469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Gerade Verbindung 298"/>
          <p:cNvCxnSpPr/>
          <p:nvPr/>
        </p:nvCxnSpPr>
        <p:spPr>
          <a:xfrm>
            <a:off x="4492994" y="4542122"/>
            <a:ext cx="152400" cy="8039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Gerade Verbindung 300"/>
          <p:cNvCxnSpPr/>
          <p:nvPr/>
        </p:nvCxnSpPr>
        <p:spPr>
          <a:xfrm>
            <a:off x="3500548" y="4157748"/>
            <a:ext cx="576064" cy="21602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Gerade Verbindung 303"/>
          <p:cNvCxnSpPr/>
          <p:nvPr/>
        </p:nvCxnSpPr>
        <p:spPr>
          <a:xfrm>
            <a:off x="4657010" y="4622798"/>
            <a:ext cx="0" cy="14401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Flussdiagramm: Zusammenführung 305"/>
          <p:cNvSpPr/>
          <p:nvPr/>
        </p:nvSpPr>
        <p:spPr>
          <a:xfrm>
            <a:off x="4276348" y="45101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07" name="Flussdiagramm: Zusammenführung 306"/>
          <p:cNvSpPr/>
          <p:nvPr/>
        </p:nvSpPr>
        <p:spPr>
          <a:xfrm>
            <a:off x="4440178" y="456727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08" name="Flussdiagramm: Zusammenführung 307"/>
          <p:cNvSpPr/>
          <p:nvPr/>
        </p:nvSpPr>
        <p:spPr>
          <a:xfrm>
            <a:off x="4554478" y="46358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09" name="Flussdiagramm: Zusammenführung 308"/>
          <p:cNvSpPr/>
          <p:nvPr/>
        </p:nvSpPr>
        <p:spPr>
          <a:xfrm>
            <a:off x="3552076" y="408021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10" name="Flussdiagramm: Zusammenführung 309"/>
          <p:cNvSpPr/>
          <p:nvPr/>
        </p:nvSpPr>
        <p:spPr>
          <a:xfrm>
            <a:off x="3787532" y="41525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11" name="Flussdiagramm: Zusammenführung 310"/>
          <p:cNvSpPr/>
          <p:nvPr/>
        </p:nvSpPr>
        <p:spPr>
          <a:xfrm>
            <a:off x="3532840" y="43498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12" name="Flussdiagramm: Zusammenführung 311"/>
          <p:cNvSpPr/>
          <p:nvPr/>
        </p:nvSpPr>
        <p:spPr>
          <a:xfrm>
            <a:off x="3666758" y="437615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13" name="Flussdiagramm: Zusammenführung 312"/>
          <p:cNvSpPr/>
          <p:nvPr/>
        </p:nvSpPr>
        <p:spPr>
          <a:xfrm>
            <a:off x="3893448" y="443673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14" name="Flussdiagramm: Zusammenführung 313"/>
          <p:cNvSpPr/>
          <p:nvPr/>
        </p:nvSpPr>
        <p:spPr>
          <a:xfrm>
            <a:off x="4091568" y="449007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0" name="Flussdiagramm: Zusammenführung 229"/>
          <p:cNvSpPr/>
          <p:nvPr/>
        </p:nvSpPr>
        <p:spPr>
          <a:xfrm>
            <a:off x="3935358" y="50547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1" name="Flussdiagramm: Zusammenführung 230"/>
          <p:cNvSpPr/>
          <p:nvPr/>
        </p:nvSpPr>
        <p:spPr>
          <a:xfrm>
            <a:off x="3995554" y="513052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34" name="Flussdiagramm: Zusammenführung 233"/>
          <p:cNvSpPr/>
          <p:nvPr/>
        </p:nvSpPr>
        <p:spPr>
          <a:xfrm>
            <a:off x="4189100" y="511947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0" name="Flussdiagramm: Zusammenführung 249"/>
          <p:cNvSpPr/>
          <p:nvPr/>
        </p:nvSpPr>
        <p:spPr>
          <a:xfrm>
            <a:off x="4329306" y="52261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1" name="Flussdiagramm: Zusammenführung 250"/>
          <p:cNvSpPr/>
          <p:nvPr/>
        </p:nvSpPr>
        <p:spPr>
          <a:xfrm>
            <a:off x="4432176" y="537093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2" name="Flussdiagramm: Zusammenführung 251"/>
          <p:cNvSpPr/>
          <p:nvPr/>
        </p:nvSpPr>
        <p:spPr>
          <a:xfrm>
            <a:off x="4427984" y="555495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4" name="Flussdiagramm: Zusammenführung 253"/>
          <p:cNvSpPr/>
          <p:nvPr/>
        </p:nvSpPr>
        <p:spPr>
          <a:xfrm>
            <a:off x="4614757" y="446342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5" name="Flussdiagramm: Zusammenführung 254"/>
          <p:cNvSpPr/>
          <p:nvPr/>
        </p:nvSpPr>
        <p:spPr>
          <a:xfrm>
            <a:off x="4760579" y="443676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6" name="Flussdiagramm: Zusammenführung 255"/>
          <p:cNvSpPr/>
          <p:nvPr/>
        </p:nvSpPr>
        <p:spPr>
          <a:xfrm>
            <a:off x="5148064" y="444040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8" name="Flussdiagramm: Zusammenführung 257"/>
          <p:cNvSpPr/>
          <p:nvPr/>
        </p:nvSpPr>
        <p:spPr>
          <a:xfrm>
            <a:off x="5511393" y="44371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9" name="Flussdiagramm: Zusammenführung 258"/>
          <p:cNvSpPr/>
          <p:nvPr/>
        </p:nvSpPr>
        <p:spPr>
          <a:xfrm>
            <a:off x="4529243" y="433879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>
            <a:off x="4881073" y="6117895"/>
            <a:ext cx="504056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5385129" y="5988999"/>
            <a:ext cx="1217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 </a:t>
            </a:r>
            <a:r>
              <a:rPr lang="de-DE" sz="600" dirty="0"/>
              <a:t>(siehe auch andere Übersicht)</a:t>
            </a:r>
          </a:p>
          <a:p>
            <a:endParaRPr lang="de-DE" sz="1000" dirty="0"/>
          </a:p>
        </p:txBody>
      </p:sp>
      <p:cxnSp>
        <p:nvCxnSpPr>
          <p:cNvPr id="7" name="Gerade Verbindung 6"/>
          <p:cNvCxnSpPr/>
          <p:nvPr/>
        </p:nvCxnSpPr>
        <p:spPr>
          <a:xfrm>
            <a:off x="4305755" y="2681758"/>
            <a:ext cx="252000" cy="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rot="60000">
            <a:off x="4518820" y="2450882"/>
            <a:ext cx="112327" cy="11052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618730" y="3554850"/>
            <a:ext cx="72008" cy="21602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4691840" y="3765396"/>
            <a:ext cx="16894" cy="108990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120000">
            <a:off x="4692229" y="4853302"/>
            <a:ext cx="72008" cy="100811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900000">
            <a:off x="4726326" y="5861676"/>
            <a:ext cx="69798" cy="15243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ussdiagramm: Zusammenführung 23"/>
          <p:cNvSpPr/>
          <p:nvPr/>
        </p:nvSpPr>
        <p:spPr>
          <a:xfrm>
            <a:off x="4591734" y="263691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25" name="Flussdiagramm: Zusammenführung 24"/>
          <p:cNvSpPr/>
          <p:nvPr/>
        </p:nvSpPr>
        <p:spPr>
          <a:xfrm>
            <a:off x="4634141" y="310807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26" name="Gerade Verbindung 25"/>
          <p:cNvCxnSpPr/>
          <p:nvPr/>
        </p:nvCxnSpPr>
        <p:spPr>
          <a:xfrm>
            <a:off x="4887548" y="6251944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5386212" y="6127791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2</a:t>
            </a:r>
          </a:p>
        </p:txBody>
      </p:sp>
      <p:cxnSp>
        <p:nvCxnSpPr>
          <p:cNvPr id="28" name="Gerade Verbindung 27"/>
          <p:cNvCxnSpPr/>
          <p:nvPr/>
        </p:nvCxnSpPr>
        <p:spPr>
          <a:xfrm>
            <a:off x="8669141" y="1765501"/>
            <a:ext cx="0" cy="4680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887772" y="6392212"/>
            <a:ext cx="504056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5384712" y="6275833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5</a:t>
            </a:r>
          </a:p>
        </p:txBody>
      </p:sp>
      <p:cxnSp>
        <p:nvCxnSpPr>
          <p:cNvPr id="20" name="Gerade Verbindung 19"/>
          <p:cNvCxnSpPr/>
          <p:nvPr/>
        </p:nvCxnSpPr>
        <p:spPr>
          <a:xfrm rot="120000" flipV="1">
            <a:off x="3961987" y="2660946"/>
            <a:ext cx="244800" cy="7200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300000" flipH="1" flipV="1">
            <a:off x="5369530" y="1636963"/>
            <a:ext cx="72008" cy="43200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rot="-60000" flipV="1">
            <a:off x="3774470" y="2246941"/>
            <a:ext cx="648072" cy="7200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4414379" y="2241499"/>
            <a:ext cx="129600" cy="1589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37"/>
          <p:cNvCxnSpPr/>
          <p:nvPr/>
        </p:nvCxnSpPr>
        <p:spPr>
          <a:xfrm rot="540000" flipV="1">
            <a:off x="4478224" y="2255104"/>
            <a:ext cx="5221" cy="11702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 rot="540000" flipV="1">
            <a:off x="4509769" y="2263121"/>
            <a:ext cx="5221" cy="9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3421331" y="2313507"/>
            <a:ext cx="247164" cy="854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42"/>
          <p:cNvCxnSpPr/>
          <p:nvPr/>
        </p:nvCxnSpPr>
        <p:spPr>
          <a:xfrm>
            <a:off x="3654943" y="2314769"/>
            <a:ext cx="72008" cy="7200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>
            <a:off x="2763636" y="2276872"/>
            <a:ext cx="676800" cy="3398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ussdiagramm: Zusammenführung 51"/>
          <p:cNvSpPr/>
          <p:nvPr/>
        </p:nvSpPr>
        <p:spPr>
          <a:xfrm>
            <a:off x="4461898" y="215190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3" name="Flussdiagramm: Zusammenführung 52"/>
          <p:cNvSpPr/>
          <p:nvPr/>
        </p:nvSpPr>
        <p:spPr>
          <a:xfrm>
            <a:off x="3574772" y="234888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4" name="Flussdiagramm: Zusammenführung 53"/>
          <p:cNvSpPr/>
          <p:nvPr/>
        </p:nvSpPr>
        <p:spPr>
          <a:xfrm>
            <a:off x="3959301" y="2606981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5" name="Flussdiagramm: Zusammenführung 54"/>
          <p:cNvSpPr/>
          <p:nvPr/>
        </p:nvSpPr>
        <p:spPr>
          <a:xfrm>
            <a:off x="4158999" y="25649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31" name="Gerade Verbindung 30"/>
          <p:cNvCxnSpPr/>
          <p:nvPr/>
        </p:nvCxnSpPr>
        <p:spPr>
          <a:xfrm>
            <a:off x="5667213" y="6252476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6169597" y="6123090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11 </a:t>
            </a:r>
            <a:r>
              <a:rPr lang="de-DE" sz="600" dirty="0"/>
              <a:t>(siehe auch andere Übersicht)</a:t>
            </a:r>
            <a:endParaRPr lang="de-DE" sz="900" dirty="0"/>
          </a:p>
          <a:p>
            <a:endParaRPr lang="de-DE" sz="800" dirty="0"/>
          </a:p>
        </p:txBody>
      </p:sp>
      <p:cxnSp>
        <p:nvCxnSpPr>
          <p:cNvPr id="34" name="Gerade Verbindung 33"/>
          <p:cNvCxnSpPr/>
          <p:nvPr/>
        </p:nvCxnSpPr>
        <p:spPr>
          <a:xfrm flipH="1">
            <a:off x="3679137" y="5181440"/>
            <a:ext cx="59574" cy="1314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>
          <a:xfrm rot="180000">
            <a:off x="3899657" y="5653269"/>
            <a:ext cx="20613" cy="27772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rot="60000">
            <a:off x="3904961" y="5200463"/>
            <a:ext cx="0" cy="43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 rot="480000">
            <a:off x="3822731" y="5190896"/>
            <a:ext cx="0" cy="97200"/>
          </a:xfrm>
          <a:prstGeom prst="line">
            <a:avLst/>
          </a:prstGeom>
          <a:ln w="1682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/>
          <p:cNvCxnSpPr/>
          <p:nvPr/>
        </p:nvCxnSpPr>
        <p:spPr>
          <a:xfrm rot="-420000" flipH="1">
            <a:off x="3790210" y="5546496"/>
            <a:ext cx="58052" cy="32400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3682773" y="6209727"/>
            <a:ext cx="259200" cy="476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44"/>
          <p:cNvCxnSpPr/>
          <p:nvPr/>
        </p:nvCxnSpPr>
        <p:spPr>
          <a:xfrm>
            <a:off x="3677963" y="6453577"/>
            <a:ext cx="277200" cy="4764"/>
          </a:xfrm>
          <a:prstGeom prst="line">
            <a:avLst/>
          </a:prstGeom>
          <a:ln w="825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49"/>
          <p:cNvCxnSpPr/>
          <p:nvPr/>
        </p:nvCxnSpPr>
        <p:spPr>
          <a:xfrm>
            <a:off x="3909296" y="5877272"/>
            <a:ext cx="69639" cy="82866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/>
          <p:cNvCxnSpPr/>
          <p:nvPr/>
        </p:nvCxnSpPr>
        <p:spPr>
          <a:xfrm rot="120000">
            <a:off x="3677397" y="6284832"/>
            <a:ext cx="0" cy="43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Flussdiagramm: Zusammenführung 57"/>
          <p:cNvSpPr/>
          <p:nvPr/>
        </p:nvSpPr>
        <p:spPr>
          <a:xfrm>
            <a:off x="3560230" y="641906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59" name="Flussdiagramm: Zusammenführung 58"/>
          <p:cNvSpPr/>
          <p:nvPr/>
        </p:nvSpPr>
        <p:spPr>
          <a:xfrm>
            <a:off x="3571204" y="616530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0" name="Flussdiagramm: Zusammenführung 59"/>
          <p:cNvSpPr/>
          <p:nvPr/>
        </p:nvSpPr>
        <p:spPr>
          <a:xfrm>
            <a:off x="3593152" y="576983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1" name="Flussdiagramm: Zusammenführung 60"/>
          <p:cNvSpPr/>
          <p:nvPr/>
        </p:nvSpPr>
        <p:spPr>
          <a:xfrm>
            <a:off x="3734578" y="510347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2" name="Flussdiagramm: Zusammenführung 61"/>
          <p:cNvSpPr/>
          <p:nvPr/>
        </p:nvSpPr>
        <p:spPr>
          <a:xfrm>
            <a:off x="3736016" y="5546496"/>
            <a:ext cx="45719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63" name="Flussdiagramm: Zusammenführung 62"/>
          <p:cNvSpPr/>
          <p:nvPr/>
        </p:nvSpPr>
        <p:spPr>
          <a:xfrm>
            <a:off x="3833630" y="5553812"/>
            <a:ext cx="45719" cy="45719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48" name="Gerade Verbindung 47"/>
          <p:cNvCxnSpPr/>
          <p:nvPr/>
        </p:nvCxnSpPr>
        <p:spPr>
          <a:xfrm>
            <a:off x="5663537" y="6392921"/>
            <a:ext cx="504056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/>
          <p:cNvSpPr txBox="1"/>
          <p:nvPr/>
        </p:nvSpPr>
        <p:spPr>
          <a:xfrm>
            <a:off x="6170003" y="6276542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16</a:t>
            </a:r>
          </a:p>
        </p:txBody>
      </p:sp>
      <p:cxnSp>
        <p:nvCxnSpPr>
          <p:cNvPr id="51" name="Gerade Verbindung 50"/>
          <p:cNvCxnSpPr/>
          <p:nvPr/>
        </p:nvCxnSpPr>
        <p:spPr>
          <a:xfrm rot="-60000">
            <a:off x="3626370" y="836712"/>
            <a:ext cx="0" cy="115212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/>
          <p:cNvCxnSpPr/>
          <p:nvPr/>
        </p:nvCxnSpPr>
        <p:spPr>
          <a:xfrm>
            <a:off x="3640659" y="1993040"/>
            <a:ext cx="83204" cy="360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lussdiagramm: Zusammenführung 66"/>
          <p:cNvSpPr/>
          <p:nvPr/>
        </p:nvSpPr>
        <p:spPr>
          <a:xfrm>
            <a:off x="3520458" y="183473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cxnSp>
        <p:nvCxnSpPr>
          <p:cNvPr id="68" name="Gerade Verbindung 67"/>
          <p:cNvCxnSpPr/>
          <p:nvPr/>
        </p:nvCxnSpPr>
        <p:spPr>
          <a:xfrm>
            <a:off x="6527271" y="6389699"/>
            <a:ext cx="504056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feld 68"/>
          <p:cNvSpPr txBox="1"/>
          <p:nvPr/>
        </p:nvSpPr>
        <p:spPr>
          <a:xfrm>
            <a:off x="7007817" y="6278320"/>
            <a:ext cx="9396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17 </a:t>
            </a:r>
            <a:r>
              <a:rPr lang="de-DE" sz="600" dirty="0"/>
              <a:t>(siehe auch andere</a:t>
            </a:r>
          </a:p>
          <a:p>
            <a:r>
              <a:rPr lang="de-DE" sz="600" dirty="0"/>
              <a:t>         Übersicht)</a:t>
            </a:r>
            <a:endParaRPr lang="de-DE" sz="1000" dirty="0"/>
          </a:p>
          <a:p>
            <a:endParaRPr lang="de-DE" sz="1000" dirty="0"/>
          </a:p>
        </p:txBody>
      </p:sp>
      <p:cxnSp>
        <p:nvCxnSpPr>
          <p:cNvPr id="70" name="Gerade Verbindung 69"/>
          <p:cNvCxnSpPr/>
          <p:nvPr/>
        </p:nvCxnSpPr>
        <p:spPr>
          <a:xfrm>
            <a:off x="3967921" y="5421409"/>
            <a:ext cx="72008" cy="12961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/>
        </p:nvCxnSpPr>
        <p:spPr>
          <a:xfrm rot="-60000" flipH="1">
            <a:off x="3962595" y="4441875"/>
            <a:ext cx="28578" cy="95515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/>
          <p:cNvCxnSpPr/>
          <p:nvPr/>
        </p:nvCxnSpPr>
        <p:spPr>
          <a:xfrm>
            <a:off x="3962032" y="3664639"/>
            <a:ext cx="16669" cy="73948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/>
          <p:cNvCxnSpPr/>
          <p:nvPr/>
        </p:nvCxnSpPr>
        <p:spPr>
          <a:xfrm>
            <a:off x="3936400" y="2714246"/>
            <a:ext cx="16669" cy="88350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80"/>
          <p:cNvCxnSpPr/>
          <p:nvPr/>
        </p:nvCxnSpPr>
        <p:spPr>
          <a:xfrm rot="300000">
            <a:off x="3746008" y="2372695"/>
            <a:ext cx="201600" cy="306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82"/>
          <p:cNvCxnSpPr/>
          <p:nvPr/>
        </p:nvCxnSpPr>
        <p:spPr>
          <a:xfrm rot="240000" flipH="1">
            <a:off x="3986410" y="2699394"/>
            <a:ext cx="216025" cy="8280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86"/>
          <p:cNvCxnSpPr/>
          <p:nvPr/>
        </p:nvCxnSpPr>
        <p:spPr>
          <a:xfrm flipH="1">
            <a:off x="4226813" y="2363169"/>
            <a:ext cx="349950" cy="3552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89"/>
          <p:cNvCxnSpPr/>
          <p:nvPr/>
        </p:nvCxnSpPr>
        <p:spPr>
          <a:xfrm flipH="1">
            <a:off x="4572000" y="2128093"/>
            <a:ext cx="936104" cy="2112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91"/>
          <p:cNvCxnSpPr/>
          <p:nvPr/>
        </p:nvCxnSpPr>
        <p:spPr>
          <a:xfrm rot="120000" flipH="1">
            <a:off x="5503341" y="2003129"/>
            <a:ext cx="648072" cy="13924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Flussdiagramm: Zusammenführung 94"/>
          <p:cNvSpPr/>
          <p:nvPr/>
        </p:nvSpPr>
        <p:spPr>
          <a:xfrm>
            <a:off x="3818918" y="307762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6" name="Flussdiagramm: Zusammenführung 95"/>
          <p:cNvSpPr/>
          <p:nvPr/>
        </p:nvSpPr>
        <p:spPr>
          <a:xfrm>
            <a:off x="5940152" y="190816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7" name="Flussdiagramm: Zusammenführung 96"/>
          <p:cNvSpPr/>
          <p:nvPr/>
        </p:nvSpPr>
        <p:spPr>
          <a:xfrm>
            <a:off x="5294744" y="200617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8" name="Flussdiagramm: Zusammenführung 97"/>
          <p:cNvSpPr/>
          <p:nvPr/>
        </p:nvSpPr>
        <p:spPr>
          <a:xfrm>
            <a:off x="3817248" y="3640690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99" name="Flussdiagramm: Zusammenführung 98"/>
          <p:cNvSpPr/>
          <p:nvPr/>
        </p:nvSpPr>
        <p:spPr>
          <a:xfrm>
            <a:off x="3838918" y="4081406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0" name="Flussdiagramm: Zusammenführung 99"/>
          <p:cNvSpPr/>
          <p:nvPr/>
        </p:nvSpPr>
        <p:spPr>
          <a:xfrm>
            <a:off x="3843252" y="437377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1" name="Flussdiagramm: Zusammenführung 100"/>
          <p:cNvSpPr/>
          <p:nvPr/>
        </p:nvSpPr>
        <p:spPr>
          <a:xfrm>
            <a:off x="3843252" y="498450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2" name="Flussdiagramm: Zusammenführung 101"/>
          <p:cNvSpPr/>
          <p:nvPr/>
        </p:nvSpPr>
        <p:spPr>
          <a:xfrm>
            <a:off x="3865632" y="6108962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103" name="Flussdiagramm: Zusammenführung 102"/>
          <p:cNvSpPr/>
          <p:nvPr/>
        </p:nvSpPr>
        <p:spPr>
          <a:xfrm>
            <a:off x="3912596" y="661035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60032" y="6104054"/>
            <a:ext cx="50405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64088" y="597515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4</a:t>
            </a:r>
          </a:p>
        </p:txBody>
      </p:sp>
      <p:cxnSp>
        <p:nvCxnSpPr>
          <p:cNvPr id="5" name="Gerade Verbindung 4"/>
          <p:cNvCxnSpPr/>
          <p:nvPr/>
        </p:nvCxnSpPr>
        <p:spPr>
          <a:xfrm rot="60000">
            <a:off x="432538" y="1551506"/>
            <a:ext cx="2880320" cy="8640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flipV="1">
            <a:off x="3295820" y="2276872"/>
            <a:ext cx="844132" cy="16499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139952" y="2276872"/>
            <a:ext cx="115668" cy="4264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235775" y="2295924"/>
            <a:ext cx="144016" cy="3600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60032" y="6175613"/>
            <a:ext cx="50405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64088" y="604671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14</a:t>
            </a:r>
          </a:p>
        </p:txBody>
      </p:sp>
      <p:cxnSp>
        <p:nvCxnSpPr>
          <p:cNvPr id="5" name="Gerade Verbindung 4"/>
          <p:cNvCxnSpPr/>
          <p:nvPr/>
        </p:nvCxnSpPr>
        <p:spPr>
          <a:xfrm rot="300000" flipV="1">
            <a:off x="203327" y="3227828"/>
            <a:ext cx="264217" cy="11011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60000" flipV="1">
            <a:off x="446693" y="3064040"/>
            <a:ext cx="1548000" cy="1936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2042194" y="3068960"/>
            <a:ext cx="513582" cy="4763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180000">
            <a:off x="2549871" y="3083249"/>
            <a:ext cx="558000" cy="7200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3093173" y="3088575"/>
            <a:ext cx="3595654" cy="8012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-60000" flipV="1">
            <a:off x="6684046" y="3035527"/>
            <a:ext cx="2098800" cy="3612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30772" y="6130808"/>
            <a:ext cx="50405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39554" y="6006658"/>
            <a:ext cx="12170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6 </a:t>
            </a:r>
            <a:r>
              <a:rPr lang="de-DE" sz="600" dirty="0"/>
              <a:t>(siehe auch andere Übersicht)</a:t>
            </a:r>
            <a:endParaRPr lang="de-DE" sz="800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78244" y="2701605"/>
            <a:ext cx="7128792" cy="72008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 rot="-60000" flipH="1">
            <a:off x="7196828" y="2702342"/>
            <a:ext cx="216024" cy="7093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 rot="-60000" flipV="1">
            <a:off x="7402986" y="2685362"/>
            <a:ext cx="1472400" cy="717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Gerade Verbindung 4"/>
          <p:cNvCxnSpPr/>
          <p:nvPr/>
        </p:nvCxnSpPr>
        <p:spPr>
          <a:xfrm>
            <a:off x="7202388" y="2878336"/>
            <a:ext cx="1296144" cy="140841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300000">
            <a:off x="6996524" y="2724160"/>
            <a:ext cx="216024" cy="14605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216754" y="2345070"/>
            <a:ext cx="791266" cy="37197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rot="-480000">
            <a:off x="6001934" y="2277254"/>
            <a:ext cx="215202" cy="8394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707743" y="2280682"/>
            <a:ext cx="296797" cy="111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-120000">
            <a:off x="5273030" y="2280682"/>
            <a:ext cx="440813" cy="1111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/>
          <p:cNvCxnSpPr/>
          <p:nvPr/>
        </p:nvCxnSpPr>
        <p:spPr>
          <a:xfrm rot="600000" flipV="1">
            <a:off x="5057388" y="2269627"/>
            <a:ext cx="214183" cy="5639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/>
        </p:nvCxnSpPr>
        <p:spPr>
          <a:xfrm rot="180000">
            <a:off x="4716016" y="2276872"/>
            <a:ext cx="351184" cy="201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rot="180000">
            <a:off x="4516949" y="2155716"/>
            <a:ext cx="206687" cy="11052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rot="60000">
            <a:off x="4248251" y="1958360"/>
            <a:ext cx="278411" cy="19319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540000">
            <a:off x="4057179" y="1891372"/>
            <a:ext cx="205200" cy="5401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>
            <a:off x="459924" y="1056546"/>
            <a:ext cx="3607666" cy="824992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4873453" y="6119987"/>
            <a:ext cx="504056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5377509" y="5991091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12 </a:t>
            </a:r>
            <a:r>
              <a:rPr lang="de-DE" sz="600" dirty="0"/>
              <a:t>(siehe auch andere Übersicht)</a:t>
            </a:r>
            <a:endParaRPr lang="de-DE" sz="800" dirty="0"/>
          </a:p>
        </p:txBody>
      </p:sp>
      <p:sp>
        <p:nvSpPr>
          <p:cNvPr id="38" name="Flussdiagramm: Zusammenführung 37"/>
          <p:cNvSpPr/>
          <p:nvPr/>
        </p:nvSpPr>
        <p:spPr>
          <a:xfrm>
            <a:off x="5910551" y="233243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39" name="Flussdiagramm: Zusammenführung 38"/>
          <p:cNvSpPr/>
          <p:nvPr/>
        </p:nvSpPr>
        <p:spPr>
          <a:xfrm>
            <a:off x="6224895" y="224104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0" name="Flussdiagramm: Zusammenführung 39"/>
          <p:cNvSpPr/>
          <p:nvPr/>
        </p:nvSpPr>
        <p:spPr>
          <a:xfrm>
            <a:off x="6542528" y="237699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1" name="Flussdiagramm: Zusammenführung 40"/>
          <p:cNvSpPr/>
          <p:nvPr/>
        </p:nvSpPr>
        <p:spPr>
          <a:xfrm>
            <a:off x="6704795" y="245377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2" name="Flussdiagramm: Zusammenführung 41"/>
          <p:cNvSpPr/>
          <p:nvPr/>
        </p:nvSpPr>
        <p:spPr>
          <a:xfrm>
            <a:off x="6958131" y="2584638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3" name="Flussdiagramm: Zusammenführung 42"/>
          <p:cNvSpPr/>
          <p:nvPr/>
        </p:nvSpPr>
        <p:spPr>
          <a:xfrm>
            <a:off x="7100664" y="267931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4" name="Flussdiagramm: Zusammenführung 43"/>
          <p:cNvSpPr/>
          <p:nvPr/>
        </p:nvSpPr>
        <p:spPr>
          <a:xfrm>
            <a:off x="7406624" y="298085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5" name="Flussdiagramm: Zusammenführung 44"/>
          <p:cNvSpPr/>
          <p:nvPr/>
        </p:nvSpPr>
        <p:spPr>
          <a:xfrm>
            <a:off x="7619009" y="3203109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6" name="Flussdiagramm: Zusammenführung 45"/>
          <p:cNvSpPr/>
          <p:nvPr/>
        </p:nvSpPr>
        <p:spPr>
          <a:xfrm>
            <a:off x="7784565" y="3375243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7" name="Flussdiagramm: Zusammenführung 46"/>
          <p:cNvSpPr/>
          <p:nvPr/>
        </p:nvSpPr>
        <p:spPr>
          <a:xfrm>
            <a:off x="7881079" y="3481597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8" name="Flussdiagramm: Zusammenführung 47"/>
          <p:cNvSpPr/>
          <p:nvPr/>
        </p:nvSpPr>
        <p:spPr>
          <a:xfrm>
            <a:off x="8110259" y="3743344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  <p:sp>
        <p:nvSpPr>
          <p:cNvPr id="49" name="Flussdiagramm: Zusammenführung 48"/>
          <p:cNvSpPr/>
          <p:nvPr/>
        </p:nvSpPr>
        <p:spPr>
          <a:xfrm>
            <a:off x="8322994" y="3969235"/>
            <a:ext cx="72008" cy="72008"/>
          </a:xfrm>
          <a:prstGeom prst="flowChartSummingJunction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90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Gerade Verbindung 2"/>
          <p:cNvCxnSpPr/>
          <p:nvPr/>
        </p:nvCxnSpPr>
        <p:spPr>
          <a:xfrm>
            <a:off x="4860032" y="6175613"/>
            <a:ext cx="504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5364088" y="6046717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13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11887" y="1692857"/>
            <a:ext cx="3240360" cy="3600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60000">
            <a:off x="3628167" y="2068378"/>
            <a:ext cx="1939467" cy="21644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5556728" y="2299083"/>
            <a:ext cx="2707200" cy="28803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Bildschirmpräsentation (4:3)</PresentationFormat>
  <Paragraphs>52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Carsten Hübner</dc:creator>
  <cp:lastModifiedBy>Hübner, Carsten</cp:lastModifiedBy>
  <cp:revision>97</cp:revision>
  <cp:lastPrinted>2020-07-21T11:55:51Z</cp:lastPrinted>
  <dcterms:created xsi:type="dcterms:W3CDTF">2019-10-21T11:11:52Z</dcterms:created>
  <dcterms:modified xsi:type="dcterms:W3CDTF">2020-07-21T12:58:55Z</dcterms:modified>
</cp:coreProperties>
</file>