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ECF2-AB11-4A53-9285-C9E9B8D4A61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85571-C9EA-4565-985E-6E1E801CD5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482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Prosigk</a:t>
            </a:r>
            <a:r>
              <a:rPr lang="de-DE" dirty="0"/>
              <a:t> Ortsteil </a:t>
            </a:r>
            <a:r>
              <a:rPr lang="de-DE" dirty="0" err="1"/>
              <a:t>Pösigk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An der Riesdorfer Windmühle</a:t>
            </a:r>
          </a:p>
          <a:p>
            <a:pPr marL="342900" indent="-342900">
              <a:buAutoNum type="arabicPlain" startAt="2"/>
            </a:pPr>
            <a:r>
              <a:rPr lang="de-DE" dirty="0" err="1"/>
              <a:t>Pösigker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3"/>
            </a:pPr>
            <a:r>
              <a:rPr lang="de-DE" dirty="0"/>
              <a:t>von </a:t>
            </a:r>
            <a:r>
              <a:rPr lang="de-DE" dirty="0" err="1"/>
              <a:t>Pösigk</a:t>
            </a:r>
            <a:r>
              <a:rPr lang="de-DE" dirty="0"/>
              <a:t> nach </a:t>
            </a:r>
            <a:r>
              <a:rPr lang="de-DE" dirty="0" err="1"/>
              <a:t>Ziebigk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v</a:t>
            </a:r>
            <a:r>
              <a:rPr lang="de-DE"/>
              <a:t>on </a:t>
            </a:r>
            <a:r>
              <a:rPr lang="de-DE" dirty="0" err="1"/>
              <a:t>Pösigk</a:t>
            </a:r>
            <a:r>
              <a:rPr lang="de-DE" dirty="0"/>
              <a:t> nach </a:t>
            </a:r>
            <a:r>
              <a:rPr lang="de-DE" dirty="0" err="1"/>
              <a:t>Riesdorf</a:t>
            </a:r>
            <a:r>
              <a:rPr lang="de-DE" dirty="0"/>
              <a:t> Bereich K 2076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930395" y="6132579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434451" y="60036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929379" y="6291212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432915" y="6156083"/>
            <a:ext cx="122661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/>
              <a:t>2 </a:t>
            </a:r>
            <a:r>
              <a:rPr lang="de-DE" sz="600" dirty="0"/>
              <a:t>(siehe auch andere Übersicht)</a:t>
            </a:r>
            <a:endParaRPr lang="de-DE" sz="1100" dirty="0"/>
          </a:p>
          <a:p>
            <a:endParaRPr lang="de-DE" sz="10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5796136" y="6132657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300192" y="6005636"/>
            <a:ext cx="296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 </a:t>
            </a:r>
            <a:endParaRPr lang="de-DE" sz="200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6660232" y="6134039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7137550" y="5991091"/>
            <a:ext cx="888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(GW an K 2076)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840245" y="616530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Bushaltestellen</a:t>
            </a:r>
          </a:p>
          <a:p>
            <a:r>
              <a:rPr lang="de-DE" sz="900" dirty="0"/>
              <a:t>(LBW bzw. massiv)</a:t>
            </a:r>
          </a:p>
        </p:txBody>
      </p:sp>
      <p:sp>
        <p:nvSpPr>
          <p:cNvPr id="15" name="Minus 14"/>
          <p:cNvSpPr/>
          <p:nvPr/>
        </p:nvSpPr>
        <p:spPr>
          <a:xfrm rot="10800000">
            <a:off x="6732240" y="6219628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15"/>
          <p:cNvCxnSpPr/>
          <p:nvPr/>
        </p:nvCxnSpPr>
        <p:spPr>
          <a:xfrm>
            <a:off x="3682624" y="2650100"/>
            <a:ext cx="72008" cy="151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5132823" y="1424150"/>
            <a:ext cx="252000" cy="4539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ussdiagramm: Zusammenführung 21"/>
          <p:cNvSpPr/>
          <p:nvPr/>
        </p:nvSpPr>
        <p:spPr>
          <a:xfrm>
            <a:off x="5468349" y="31409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5" name="Gerade Verbindung 24"/>
          <p:cNvCxnSpPr/>
          <p:nvPr/>
        </p:nvCxnSpPr>
        <p:spPr>
          <a:xfrm>
            <a:off x="4252057" y="1448552"/>
            <a:ext cx="885600" cy="1975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-120000" flipV="1">
            <a:off x="4227074" y="715558"/>
            <a:ext cx="22860" cy="748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4250600" y="1456446"/>
            <a:ext cx="22846" cy="131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 flipV="1">
            <a:off x="4836630" y="1464178"/>
            <a:ext cx="121170" cy="147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 flipV="1">
            <a:off x="3923928" y="2708920"/>
            <a:ext cx="1656184" cy="36004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-120000" flipH="1" flipV="1">
            <a:off x="3676684" y="2643710"/>
            <a:ext cx="252000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ussdiagramm: Zusammenführung 31"/>
          <p:cNvSpPr/>
          <p:nvPr/>
        </p:nvSpPr>
        <p:spPr>
          <a:xfrm>
            <a:off x="5029293" y="28201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3" name="Flussdiagramm: Zusammenführung 32"/>
          <p:cNvSpPr/>
          <p:nvPr/>
        </p:nvSpPr>
        <p:spPr>
          <a:xfrm>
            <a:off x="4339146" y="265654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4" name="Flussdiagramm: Zusammenführung 33"/>
          <p:cNvSpPr/>
          <p:nvPr/>
        </p:nvSpPr>
        <p:spPr>
          <a:xfrm>
            <a:off x="4962895" y="221327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6" name="Gerade Verbindung 35"/>
          <p:cNvCxnSpPr/>
          <p:nvPr/>
        </p:nvCxnSpPr>
        <p:spPr>
          <a:xfrm flipH="1">
            <a:off x="3887463" y="2318025"/>
            <a:ext cx="378000" cy="4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ussdiagramm: Zusammenführung 38"/>
          <p:cNvSpPr/>
          <p:nvPr/>
        </p:nvSpPr>
        <p:spPr>
          <a:xfrm>
            <a:off x="4906795" y="152032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0" name="Flussdiagramm: Zusammenführung 39"/>
          <p:cNvSpPr/>
          <p:nvPr/>
        </p:nvSpPr>
        <p:spPr>
          <a:xfrm>
            <a:off x="4117512" y="14015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1" name="Flussdiagramm: Zusammenführung 40"/>
          <p:cNvSpPr/>
          <p:nvPr/>
        </p:nvSpPr>
        <p:spPr>
          <a:xfrm>
            <a:off x="4131537" y="201035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2" name="Gerade Verbindung 41"/>
          <p:cNvCxnSpPr/>
          <p:nvPr/>
        </p:nvCxnSpPr>
        <p:spPr>
          <a:xfrm rot="300000" flipH="1" flipV="1">
            <a:off x="3403964" y="2498506"/>
            <a:ext cx="288034" cy="14121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 flipV="1">
            <a:off x="3253155" y="2467651"/>
            <a:ext cx="162000" cy="2176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rot="120000" flipH="1" flipV="1">
            <a:off x="3181980" y="2091794"/>
            <a:ext cx="72008" cy="385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V="1">
            <a:off x="3175276" y="2000745"/>
            <a:ext cx="216024" cy="9225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3385960" y="2003126"/>
            <a:ext cx="2628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lussdiagramm: Zusammenführung 55"/>
          <p:cNvSpPr/>
          <p:nvPr/>
        </p:nvSpPr>
        <p:spPr>
          <a:xfrm>
            <a:off x="3674570" y="25363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7" name="Flussdiagramm: Zusammenführung 56"/>
          <p:cNvSpPr/>
          <p:nvPr/>
        </p:nvSpPr>
        <p:spPr>
          <a:xfrm>
            <a:off x="3479975" y="18972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8" name="Gerade Verbindung 57"/>
          <p:cNvCxnSpPr/>
          <p:nvPr/>
        </p:nvCxnSpPr>
        <p:spPr>
          <a:xfrm flipH="1" flipV="1">
            <a:off x="2869999" y="2393449"/>
            <a:ext cx="360040" cy="2743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rot="360000" flipH="1" flipV="1">
            <a:off x="2979063" y="2216650"/>
            <a:ext cx="34576" cy="172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rot="240000" flipV="1">
            <a:off x="2979112" y="2080592"/>
            <a:ext cx="19800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>
            <a:off x="2442713" y="2394697"/>
            <a:ext cx="432048" cy="18858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rot="480000" flipH="1">
            <a:off x="2764079" y="2200102"/>
            <a:ext cx="21602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rot="-360000" flipH="1" flipV="1">
            <a:off x="2505233" y="2030972"/>
            <a:ext cx="262800" cy="17408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rot="-240000" flipH="1">
            <a:off x="2511522" y="2072741"/>
            <a:ext cx="32670" cy="46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lussdiagramm: Zusammenführung 77"/>
          <p:cNvSpPr/>
          <p:nvPr/>
        </p:nvSpPr>
        <p:spPr>
          <a:xfrm>
            <a:off x="3071737" y="24643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9" name="Flussdiagramm: Zusammenführung 78"/>
          <p:cNvSpPr/>
          <p:nvPr/>
        </p:nvSpPr>
        <p:spPr>
          <a:xfrm>
            <a:off x="2553395" y="258577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80" name="Gerade Verbindung 79"/>
          <p:cNvCxnSpPr/>
          <p:nvPr/>
        </p:nvCxnSpPr>
        <p:spPr>
          <a:xfrm rot="60000" flipH="1">
            <a:off x="1475656" y="2575006"/>
            <a:ext cx="974778" cy="12677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ussdiagramm: Zusammenführung 84"/>
          <p:cNvSpPr/>
          <p:nvPr/>
        </p:nvSpPr>
        <p:spPr>
          <a:xfrm>
            <a:off x="1780355" y="27136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86" name="Gerade Verbindung 85"/>
          <p:cNvCxnSpPr/>
          <p:nvPr/>
        </p:nvCxnSpPr>
        <p:spPr>
          <a:xfrm flipH="1" flipV="1">
            <a:off x="1331640" y="2636912"/>
            <a:ext cx="146397" cy="5593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flipH="1" flipV="1">
            <a:off x="1190005" y="2583952"/>
            <a:ext cx="146397" cy="5593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rot="180000" flipH="1" flipV="1">
            <a:off x="1053132" y="2511944"/>
            <a:ext cx="144016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 flipV="1">
            <a:off x="985886" y="2432793"/>
            <a:ext cx="71811" cy="7944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180000" flipH="1" flipV="1">
            <a:off x="784148" y="2219150"/>
            <a:ext cx="216024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 flipH="1" flipV="1">
            <a:off x="683568" y="2063229"/>
            <a:ext cx="110386" cy="15502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-180000" flipH="1" flipV="1">
            <a:off x="575267" y="1984078"/>
            <a:ext cx="110386" cy="8301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flipH="1" flipV="1">
            <a:off x="93218" y="1912070"/>
            <a:ext cx="486000" cy="7915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Minus 106"/>
          <p:cNvSpPr/>
          <p:nvPr/>
        </p:nvSpPr>
        <p:spPr>
          <a:xfrm rot="16200000">
            <a:off x="3018453" y="2225554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8" name="Gerade Verbindung 107"/>
          <p:cNvCxnSpPr/>
          <p:nvPr/>
        </p:nvCxnSpPr>
        <p:spPr>
          <a:xfrm rot="60000" flipV="1">
            <a:off x="5824249" y="2932954"/>
            <a:ext cx="2566800" cy="264179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flipH="1" flipV="1">
            <a:off x="5773501" y="3140968"/>
            <a:ext cx="80392" cy="5040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 rot="-180000" flipH="1" flipV="1">
            <a:off x="5562004" y="2645966"/>
            <a:ext cx="184759" cy="4909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Minus 117"/>
          <p:cNvSpPr/>
          <p:nvPr/>
        </p:nvSpPr>
        <p:spPr>
          <a:xfrm rot="15180000">
            <a:off x="5786870" y="2979056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4929379" y="6304887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32915" y="6190587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2926676" y="710804"/>
            <a:ext cx="72008" cy="5760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60000" flipH="1">
            <a:off x="2855229" y="1282217"/>
            <a:ext cx="144016" cy="43204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ussdiagramm: Zusammenführung 15"/>
          <p:cNvSpPr/>
          <p:nvPr/>
        </p:nvSpPr>
        <p:spPr>
          <a:xfrm>
            <a:off x="3050778" y="7108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7" name="Gerade Verbindung 16"/>
          <p:cNvCxnSpPr/>
          <p:nvPr/>
        </p:nvCxnSpPr>
        <p:spPr>
          <a:xfrm flipH="1">
            <a:off x="2771800" y="1703322"/>
            <a:ext cx="79526" cy="21351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H="1">
            <a:off x="2624369" y="1916485"/>
            <a:ext cx="151534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180000" flipH="1">
            <a:off x="2255598" y="2116530"/>
            <a:ext cx="367558" cy="36004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>
            <a:off x="2160363" y="2465686"/>
            <a:ext cx="84934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2093798" y="2537694"/>
            <a:ext cx="72007" cy="12519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2051720" y="2647796"/>
            <a:ext cx="47741" cy="16556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120000" flipH="1">
            <a:off x="1974270" y="2809400"/>
            <a:ext cx="72008" cy="62880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120000" flipH="1">
            <a:off x="1888657" y="3436955"/>
            <a:ext cx="58537" cy="100015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rot="-180000" flipH="1">
            <a:off x="1857464" y="4433713"/>
            <a:ext cx="21400" cy="28598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-360000" flipH="1">
            <a:off x="1858032" y="4714625"/>
            <a:ext cx="21400" cy="28598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rot="240000">
            <a:off x="1840514" y="4999549"/>
            <a:ext cx="144016" cy="95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2856222" y="81052"/>
            <a:ext cx="72008" cy="630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Bildschirmpräsentation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25</cp:revision>
  <dcterms:created xsi:type="dcterms:W3CDTF">2019-01-11T11:34:31Z</dcterms:created>
  <dcterms:modified xsi:type="dcterms:W3CDTF">2020-07-21T07:38:57Z</dcterms:modified>
</cp:coreProperties>
</file>