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2214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FBB33-428D-4336-A667-4A58CC732A1C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52C16-63A1-4F39-8131-2AD74DF78B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2C16-63A1-4F39-8131-2AD74DF78BC4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33C4A-5195-4087-9609-C0343CCAC99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3D62-2667-4F3C-ADF4-4F9D9FF7A1C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36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Maasdorf</a:t>
            </a:r>
            <a:r>
              <a:rPr lang="de-DE" dirty="0"/>
              <a:t> Ortsteil </a:t>
            </a:r>
            <a:r>
              <a:rPr lang="de-DE" dirty="0" err="1"/>
              <a:t>Maasdorf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Das </a:t>
            </a:r>
            <a:r>
              <a:rPr lang="de-DE" dirty="0" err="1"/>
              <a:t>Trebbichauer</a:t>
            </a:r>
            <a:r>
              <a:rPr lang="de-DE" dirty="0"/>
              <a:t> Feld</a:t>
            </a:r>
          </a:p>
          <a:p>
            <a:pPr marL="342900" indent="-342900">
              <a:buAutoNum type="arabicPlain" startAt="2"/>
            </a:pPr>
            <a:r>
              <a:rPr lang="de-DE" dirty="0"/>
              <a:t>Über den </a:t>
            </a:r>
            <a:r>
              <a:rPr lang="de-DE" dirty="0" err="1"/>
              <a:t>Piethenschen</a:t>
            </a:r>
            <a:r>
              <a:rPr lang="de-DE" dirty="0"/>
              <a:t> Wege</a:t>
            </a:r>
          </a:p>
          <a:p>
            <a:pPr marL="342900" indent="-342900">
              <a:buAutoNum type="arabicPlain" startAt="3"/>
            </a:pPr>
            <a:r>
              <a:rPr lang="de-DE" dirty="0"/>
              <a:t>Weg nach </a:t>
            </a:r>
            <a:r>
              <a:rPr lang="de-DE" dirty="0" err="1"/>
              <a:t>Pilsenhöhe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Weg von </a:t>
            </a:r>
            <a:r>
              <a:rPr lang="de-DE" dirty="0" err="1"/>
              <a:t>Edderitz</a:t>
            </a:r>
            <a:endParaRPr lang="de-DE" dirty="0"/>
          </a:p>
          <a:p>
            <a:pPr marL="342900" indent="-342900">
              <a:buAutoNum type="arabicPlain" startAt="5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5"/>
            </a:pPr>
            <a:r>
              <a:rPr lang="de-DE" dirty="0"/>
              <a:t>Das </a:t>
            </a:r>
            <a:r>
              <a:rPr lang="de-DE" dirty="0" err="1"/>
              <a:t>Piethensche</a:t>
            </a:r>
            <a:r>
              <a:rPr lang="de-DE" dirty="0"/>
              <a:t> Feld</a:t>
            </a:r>
          </a:p>
          <a:p>
            <a:pPr marL="342900" indent="-342900"/>
            <a:r>
              <a:rPr lang="de-DE" dirty="0"/>
              <a:t>7	Dorfstraße Bereich K 2073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4880057" y="611917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3593" y="599541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sp>
        <p:nvSpPr>
          <p:cNvPr id="10" name="Minus 9"/>
          <p:cNvSpPr/>
          <p:nvPr/>
        </p:nvSpPr>
        <p:spPr>
          <a:xfrm>
            <a:off x="5652120" y="604877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4884415" y="6243662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5379505" y="6125046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4887590" y="6374978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377347" y="6251257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5" name="Gerade Verbindung 14"/>
          <p:cNvCxnSpPr/>
          <p:nvPr/>
        </p:nvCxnSpPr>
        <p:spPr>
          <a:xfrm>
            <a:off x="6588224" y="6245980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7092280" y="6123634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</a:t>
            </a:r>
            <a:endParaRPr lang="de-DE" sz="800" dirty="0"/>
          </a:p>
        </p:txBody>
      </p:sp>
      <p:cxnSp>
        <p:nvCxnSpPr>
          <p:cNvPr id="19" name="Gerade Verbindung 18"/>
          <p:cNvCxnSpPr/>
          <p:nvPr/>
        </p:nvCxnSpPr>
        <p:spPr>
          <a:xfrm>
            <a:off x="6588224" y="6374750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7092280" y="625320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761419" y="5999618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 massiv)</a:t>
            </a:r>
          </a:p>
        </p:txBody>
      </p:sp>
      <p:sp>
        <p:nvSpPr>
          <p:cNvPr id="22" name="Flussdiagramm: Zusammenführung 21"/>
          <p:cNvSpPr/>
          <p:nvPr/>
        </p:nvSpPr>
        <p:spPr>
          <a:xfrm>
            <a:off x="4196294" y="33388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3" name="Gerade Verbindung 22"/>
          <p:cNvCxnSpPr/>
          <p:nvPr/>
        </p:nvCxnSpPr>
        <p:spPr>
          <a:xfrm rot="-180000">
            <a:off x="2732680" y="3348328"/>
            <a:ext cx="16056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2149732" y="1484784"/>
            <a:ext cx="576064" cy="1918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180000" flipV="1">
            <a:off x="2427849" y="3381380"/>
            <a:ext cx="288032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ussdiagramm: Zusammenführung 31"/>
          <p:cNvSpPr/>
          <p:nvPr/>
        </p:nvSpPr>
        <p:spPr>
          <a:xfrm>
            <a:off x="3563888" y="337423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3" name="Flussdiagramm: Zusammenführung 32"/>
          <p:cNvSpPr/>
          <p:nvPr/>
        </p:nvSpPr>
        <p:spPr>
          <a:xfrm>
            <a:off x="3237182" y="337127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4" name="Flussdiagramm: Zusammenführung 33"/>
          <p:cNvSpPr/>
          <p:nvPr/>
        </p:nvSpPr>
        <p:spPr>
          <a:xfrm>
            <a:off x="2805134" y="34004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5" name="Gerade Verbindung 24"/>
          <p:cNvCxnSpPr/>
          <p:nvPr/>
        </p:nvCxnSpPr>
        <p:spPr>
          <a:xfrm rot="60000" flipV="1">
            <a:off x="5889075" y="81637"/>
            <a:ext cx="1494000" cy="6206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6360058" y="552446"/>
            <a:ext cx="576064" cy="3258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6345888" y="1671557"/>
            <a:ext cx="216024" cy="5436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6630631" y="3841314"/>
            <a:ext cx="173617" cy="9828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V="1">
            <a:off x="5534415" y="2708920"/>
            <a:ext cx="259200" cy="25312"/>
          </a:xfrm>
          <a:prstGeom prst="line">
            <a:avLst/>
          </a:prstGeom>
          <a:ln w="920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>
            <a:off x="5705080" y="2200680"/>
            <a:ext cx="72008" cy="468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>
            <a:off x="5603922" y="2432793"/>
            <a:ext cx="154680" cy="678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Minus 47"/>
          <p:cNvSpPr/>
          <p:nvPr/>
        </p:nvSpPr>
        <p:spPr>
          <a:xfrm rot="6540000">
            <a:off x="5605275" y="2285472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49" name="Gerade Verbindung 48"/>
          <p:cNvCxnSpPr/>
          <p:nvPr/>
        </p:nvCxnSpPr>
        <p:spPr>
          <a:xfrm>
            <a:off x="5418978" y="3595946"/>
            <a:ext cx="305150" cy="18036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rot="300000">
            <a:off x="4069565" y="2877092"/>
            <a:ext cx="216024" cy="396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H="1">
            <a:off x="4091800" y="1625511"/>
            <a:ext cx="1" cy="12528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flipH="1">
            <a:off x="4088686" y="1203330"/>
            <a:ext cx="104250" cy="42695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-240000" flipH="1">
            <a:off x="4185769" y="1143792"/>
            <a:ext cx="133376" cy="5704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H="1">
            <a:off x="4310159" y="1069403"/>
            <a:ext cx="288031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H="1">
            <a:off x="4593430" y="781371"/>
            <a:ext cx="1080119" cy="28803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flipH="1">
            <a:off x="3563888" y="3491109"/>
            <a:ext cx="654480" cy="101801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flipH="1">
            <a:off x="3199086" y="4504358"/>
            <a:ext cx="370800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rot="840000">
            <a:off x="3560362" y="4511501"/>
            <a:ext cx="61248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flipH="1">
            <a:off x="3635896" y="3620636"/>
            <a:ext cx="609242" cy="10325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flipV="1">
            <a:off x="3604943" y="4573985"/>
            <a:ext cx="68400" cy="442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rot="-240000" flipH="1">
            <a:off x="4288730" y="3409952"/>
            <a:ext cx="342000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rot="60000" flipH="1">
            <a:off x="4236348" y="3486722"/>
            <a:ext cx="61805" cy="1512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 flipV="1">
            <a:off x="4260159" y="3270699"/>
            <a:ext cx="864095" cy="28803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 flipH="1">
            <a:off x="4675539" y="3042191"/>
            <a:ext cx="144016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rot="240000" flipH="1">
            <a:off x="4816596" y="2913039"/>
            <a:ext cx="169200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 rot="540000" flipH="1">
            <a:off x="4567238" y="3398047"/>
            <a:ext cx="72008" cy="17020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 flipH="1">
            <a:off x="4528563" y="3558089"/>
            <a:ext cx="25741" cy="6074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rot="-180000" flipH="1">
            <a:off x="4372643" y="3611690"/>
            <a:ext cx="172138" cy="46300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115"/>
          <p:cNvCxnSpPr/>
          <p:nvPr/>
        </p:nvCxnSpPr>
        <p:spPr>
          <a:xfrm rot="120000" flipH="1">
            <a:off x="4279206" y="4067549"/>
            <a:ext cx="99894" cy="43204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 rot="300000">
            <a:off x="4255396" y="4509120"/>
            <a:ext cx="158302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 rot="-540000">
            <a:off x="4406555" y="4497216"/>
            <a:ext cx="216024" cy="7200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 rot="-2640000">
            <a:off x="4627943" y="4538271"/>
            <a:ext cx="25589" cy="2857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 rot="420000">
            <a:off x="4655863" y="4562882"/>
            <a:ext cx="154800" cy="2857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 flipV="1">
            <a:off x="4924897" y="3551009"/>
            <a:ext cx="216024" cy="57606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 rot="60000" flipV="1">
            <a:off x="4787930" y="4086595"/>
            <a:ext cx="144016" cy="6588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 rot="120000">
            <a:off x="4934416" y="4077385"/>
            <a:ext cx="594000" cy="14401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140"/>
          <p:cNvCxnSpPr/>
          <p:nvPr/>
        </p:nvCxnSpPr>
        <p:spPr>
          <a:xfrm rot="-360000" flipV="1">
            <a:off x="5054627" y="3475696"/>
            <a:ext cx="187192" cy="25312"/>
          </a:xfrm>
          <a:prstGeom prst="line">
            <a:avLst/>
          </a:prstGeom>
          <a:ln w="920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142"/>
          <p:cNvCxnSpPr/>
          <p:nvPr/>
        </p:nvCxnSpPr>
        <p:spPr>
          <a:xfrm rot="-240000" flipH="1">
            <a:off x="5004048" y="3450326"/>
            <a:ext cx="262800" cy="6020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rot="-240000" flipH="1">
            <a:off x="5051657" y="3452756"/>
            <a:ext cx="252000" cy="6020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 rot="300000" flipH="1">
            <a:off x="5097607" y="3499205"/>
            <a:ext cx="144000" cy="6020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/>
          <p:nvPr/>
        </p:nvCxnSpPr>
        <p:spPr>
          <a:xfrm rot="1200000" flipH="1">
            <a:off x="5150011" y="3511582"/>
            <a:ext cx="86400" cy="6039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Gerade Verbindung 149"/>
          <p:cNvCxnSpPr/>
          <p:nvPr/>
        </p:nvCxnSpPr>
        <p:spPr>
          <a:xfrm rot="1200000" flipH="1">
            <a:off x="4978438" y="3458622"/>
            <a:ext cx="86400" cy="6039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flipH="1">
            <a:off x="4932040" y="2533951"/>
            <a:ext cx="576064" cy="143665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 rot="-240000" flipH="1" flipV="1">
            <a:off x="5443239" y="1480022"/>
            <a:ext cx="331200" cy="14436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 rot="-1500000" flipV="1">
            <a:off x="5556302" y="1561493"/>
            <a:ext cx="72008" cy="72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 rot="-180000" flipH="1" flipV="1">
            <a:off x="5272454" y="1923975"/>
            <a:ext cx="360000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 flipH="1" flipV="1">
            <a:off x="5275413" y="1654991"/>
            <a:ext cx="7006" cy="28783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 rot="-720000" flipH="1">
            <a:off x="5467149" y="2046562"/>
            <a:ext cx="93915" cy="22665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 flipH="1">
            <a:off x="5333135" y="2070372"/>
            <a:ext cx="144017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Gerade Verbindung 168"/>
          <p:cNvCxnSpPr/>
          <p:nvPr/>
        </p:nvCxnSpPr>
        <p:spPr>
          <a:xfrm rot="-420000" flipH="1">
            <a:off x="5311716" y="2424627"/>
            <a:ext cx="28800" cy="22665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Gerade Verbindung 169"/>
          <p:cNvCxnSpPr/>
          <p:nvPr/>
        </p:nvCxnSpPr>
        <p:spPr>
          <a:xfrm rot="180000" flipV="1">
            <a:off x="5133200" y="1773394"/>
            <a:ext cx="137010" cy="28783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Gerade Verbindung 171"/>
          <p:cNvCxnSpPr/>
          <p:nvPr/>
        </p:nvCxnSpPr>
        <p:spPr>
          <a:xfrm rot="360000" flipH="1" flipV="1">
            <a:off x="5351843" y="1967205"/>
            <a:ext cx="82800" cy="72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Gerade Verbindung 172"/>
          <p:cNvCxnSpPr/>
          <p:nvPr/>
        </p:nvCxnSpPr>
        <p:spPr>
          <a:xfrm rot="360000" flipH="1" flipV="1">
            <a:off x="5415873" y="1990623"/>
            <a:ext cx="36000" cy="36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Gerade Verbindung 173"/>
          <p:cNvCxnSpPr/>
          <p:nvPr/>
        </p:nvCxnSpPr>
        <p:spPr>
          <a:xfrm rot="-720000" flipV="1">
            <a:off x="5014121" y="2061929"/>
            <a:ext cx="137010" cy="180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Gerade Verbindung 174"/>
          <p:cNvCxnSpPr/>
          <p:nvPr/>
        </p:nvCxnSpPr>
        <p:spPr>
          <a:xfrm rot="-1440000" flipV="1">
            <a:off x="5018283" y="2250114"/>
            <a:ext cx="36000" cy="72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Gerade Verbindung 175"/>
          <p:cNvCxnSpPr/>
          <p:nvPr/>
        </p:nvCxnSpPr>
        <p:spPr>
          <a:xfrm rot="-300000">
            <a:off x="4946326" y="2056086"/>
            <a:ext cx="178599" cy="1147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Gerade Verbindung 177"/>
          <p:cNvCxnSpPr/>
          <p:nvPr/>
        </p:nvCxnSpPr>
        <p:spPr>
          <a:xfrm>
            <a:off x="4826698" y="2008466"/>
            <a:ext cx="126000" cy="564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Gerade Verbindung 179"/>
          <p:cNvCxnSpPr/>
          <p:nvPr/>
        </p:nvCxnSpPr>
        <p:spPr>
          <a:xfrm flipV="1">
            <a:off x="4538087" y="1765673"/>
            <a:ext cx="306000" cy="1556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 rot="-180000">
            <a:off x="4552952" y="1768054"/>
            <a:ext cx="83913" cy="28565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Gerade Verbindung 184"/>
          <p:cNvCxnSpPr/>
          <p:nvPr/>
        </p:nvCxnSpPr>
        <p:spPr>
          <a:xfrm rot="180000" flipV="1">
            <a:off x="4631525" y="2000745"/>
            <a:ext cx="144016" cy="439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Gerade Verbindung 186"/>
          <p:cNvCxnSpPr/>
          <p:nvPr/>
        </p:nvCxnSpPr>
        <p:spPr>
          <a:xfrm rot="720000">
            <a:off x="4626763" y="2041800"/>
            <a:ext cx="72008" cy="108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Gerade Verbindung 192"/>
          <p:cNvCxnSpPr/>
          <p:nvPr/>
        </p:nvCxnSpPr>
        <p:spPr>
          <a:xfrm rot="120000" flipH="1">
            <a:off x="2127320" y="1278540"/>
            <a:ext cx="864094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Gerade Verbindung 195"/>
          <p:cNvCxnSpPr/>
          <p:nvPr/>
        </p:nvCxnSpPr>
        <p:spPr>
          <a:xfrm flipH="1">
            <a:off x="539552" y="1408703"/>
            <a:ext cx="1588675" cy="257875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Gerade Verbindung 197"/>
          <p:cNvCxnSpPr/>
          <p:nvPr/>
        </p:nvCxnSpPr>
        <p:spPr>
          <a:xfrm rot="-120000" flipH="1" flipV="1">
            <a:off x="365093" y="1644519"/>
            <a:ext cx="180000" cy="2584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Gerade Verbindung 200"/>
          <p:cNvCxnSpPr/>
          <p:nvPr/>
        </p:nvCxnSpPr>
        <p:spPr>
          <a:xfrm rot="720000" flipH="1" flipV="1">
            <a:off x="2118838" y="1407886"/>
            <a:ext cx="36777" cy="72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Flussdiagramm: Zusammenführung 202"/>
          <p:cNvSpPr/>
          <p:nvPr/>
        </p:nvSpPr>
        <p:spPr>
          <a:xfrm>
            <a:off x="6765581" y="340518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4" name="Flussdiagramm: Zusammenführung 203"/>
          <p:cNvSpPr/>
          <p:nvPr/>
        </p:nvSpPr>
        <p:spPr>
          <a:xfrm>
            <a:off x="6819663" y="37075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5" name="Flussdiagramm: Zusammenführung 204"/>
          <p:cNvSpPr/>
          <p:nvPr/>
        </p:nvSpPr>
        <p:spPr>
          <a:xfrm>
            <a:off x="6679847" y="29445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6" name="Flussdiagramm: Zusammenführung 205"/>
          <p:cNvSpPr/>
          <p:nvPr/>
        </p:nvSpPr>
        <p:spPr>
          <a:xfrm>
            <a:off x="6641180" y="267025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7" name="Flussdiagramm: Zusammenführung 206"/>
          <p:cNvSpPr/>
          <p:nvPr/>
        </p:nvSpPr>
        <p:spPr>
          <a:xfrm>
            <a:off x="6583461" y="23488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8" name="Flussdiagramm: Zusammenführung 207"/>
          <p:cNvSpPr/>
          <p:nvPr/>
        </p:nvSpPr>
        <p:spPr>
          <a:xfrm>
            <a:off x="6520979" y="19888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09" name="Flussdiagramm: Zusammenführung 208"/>
          <p:cNvSpPr/>
          <p:nvPr/>
        </p:nvSpPr>
        <p:spPr>
          <a:xfrm>
            <a:off x="6477549" y="17251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0" name="Flussdiagramm: Zusammenführung 209"/>
          <p:cNvSpPr/>
          <p:nvPr/>
        </p:nvSpPr>
        <p:spPr>
          <a:xfrm>
            <a:off x="6688810" y="39764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1" name="Flussdiagramm: Zusammenführung 210"/>
          <p:cNvSpPr/>
          <p:nvPr/>
        </p:nvSpPr>
        <p:spPr>
          <a:xfrm>
            <a:off x="6732803" y="42645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2" name="Flussdiagramm: Zusammenführung 211"/>
          <p:cNvSpPr/>
          <p:nvPr/>
        </p:nvSpPr>
        <p:spPr>
          <a:xfrm>
            <a:off x="5714602" y="268454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3" name="Flussdiagramm: Zusammenführung 212"/>
          <p:cNvSpPr/>
          <p:nvPr/>
        </p:nvSpPr>
        <p:spPr>
          <a:xfrm>
            <a:off x="5450948" y="364026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4" name="Flussdiagramm: Zusammenführung 213"/>
          <p:cNvSpPr/>
          <p:nvPr/>
        </p:nvSpPr>
        <p:spPr>
          <a:xfrm>
            <a:off x="5541429" y="411041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5" name="Flussdiagramm: Zusammenführung 214"/>
          <p:cNvSpPr/>
          <p:nvPr/>
        </p:nvSpPr>
        <p:spPr>
          <a:xfrm>
            <a:off x="5633068" y="46769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6" name="Flussdiagramm: Zusammenführung 215"/>
          <p:cNvSpPr/>
          <p:nvPr/>
        </p:nvSpPr>
        <p:spPr>
          <a:xfrm>
            <a:off x="4164330" y="29249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7" name="Flussdiagramm: Zusammenführung 216"/>
          <p:cNvSpPr/>
          <p:nvPr/>
        </p:nvSpPr>
        <p:spPr>
          <a:xfrm>
            <a:off x="4177735" y="35470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8" name="Flussdiagramm: Zusammenführung 217"/>
          <p:cNvSpPr/>
          <p:nvPr/>
        </p:nvSpPr>
        <p:spPr>
          <a:xfrm>
            <a:off x="4031104" y="37890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19" name="Flussdiagramm: Zusammenführung 218"/>
          <p:cNvSpPr/>
          <p:nvPr/>
        </p:nvSpPr>
        <p:spPr>
          <a:xfrm>
            <a:off x="3903832" y="39849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0" name="Flussdiagramm: Zusammenführung 219"/>
          <p:cNvSpPr/>
          <p:nvPr/>
        </p:nvSpPr>
        <p:spPr>
          <a:xfrm>
            <a:off x="4716016" y="33427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1" name="Flussdiagramm: Zusammenführung 220"/>
          <p:cNvSpPr/>
          <p:nvPr/>
        </p:nvSpPr>
        <p:spPr>
          <a:xfrm>
            <a:off x="5148064" y="33569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2" name="Flussdiagramm: Zusammenführung 221"/>
          <p:cNvSpPr/>
          <p:nvPr/>
        </p:nvSpPr>
        <p:spPr>
          <a:xfrm>
            <a:off x="5143301" y="35046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3" name="Flussdiagramm: Zusammenführung 222"/>
          <p:cNvSpPr/>
          <p:nvPr/>
        </p:nvSpPr>
        <p:spPr>
          <a:xfrm>
            <a:off x="4994522" y="39860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4" name="Flussdiagramm: Zusammenführung 223"/>
          <p:cNvSpPr/>
          <p:nvPr/>
        </p:nvSpPr>
        <p:spPr>
          <a:xfrm>
            <a:off x="5311132" y="408183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5" name="Flussdiagramm: Zusammenführung 224"/>
          <p:cNvSpPr/>
          <p:nvPr/>
        </p:nvSpPr>
        <p:spPr>
          <a:xfrm>
            <a:off x="4850506" y="45906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6" name="Flussdiagramm: Zusammenführung 225"/>
          <p:cNvSpPr/>
          <p:nvPr/>
        </p:nvSpPr>
        <p:spPr>
          <a:xfrm>
            <a:off x="5080819" y="266072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7" name="Flussdiagramm: Zusammenführung 226"/>
          <p:cNvSpPr/>
          <p:nvPr/>
        </p:nvSpPr>
        <p:spPr>
          <a:xfrm>
            <a:off x="5042152" y="24833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8" name="Flussdiagramm: Zusammenführung 227"/>
          <p:cNvSpPr/>
          <p:nvPr/>
        </p:nvSpPr>
        <p:spPr>
          <a:xfrm>
            <a:off x="5033189" y="23679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9" name="Flussdiagramm: Zusammenführung 228"/>
          <p:cNvSpPr/>
          <p:nvPr/>
        </p:nvSpPr>
        <p:spPr>
          <a:xfrm>
            <a:off x="5076056" y="21804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0" name="Flussdiagramm: Zusammenführung 229"/>
          <p:cNvSpPr/>
          <p:nvPr/>
        </p:nvSpPr>
        <p:spPr>
          <a:xfrm>
            <a:off x="5133775" y="20608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1" name="Flussdiagramm: Zusammenführung 230"/>
          <p:cNvSpPr/>
          <p:nvPr/>
        </p:nvSpPr>
        <p:spPr>
          <a:xfrm>
            <a:off x="5109397" y="18448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2" name="Flussdiagramm: Zusammenführung 231"/>
          <p:cNvSpPr/>
          <p:nvPr/>
        </p:nvSpPr>
        <p:spPr>
          <a:xfrm>
            <a:off x="5546771" y="194064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3" name="Flussdiagramm: Zusammenführung 232"/>
          <p:cNvSpPr/>
          <p:nvPr/>
        </p:nvSpPr>
        <p:spPr>
          <a:xfrm>
            <a:off x="4572000" y="21328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4" name="Flussdiagramm: Zusammenführung 233"/>
          <p:cNvSpPr/>
          <p:nvPr/>
        </p:nvSpPr>
        <p:spPr>
          <a:xfrm>
            <a:off x="4586289" y="180195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21" name="Gerade Verbindung 120"/>
          <p:cNvCxnSpPr/>
          <p:nvPr/>
        </p:nvCxnSpPr>
        <p:spPr>
          <a:xfrm>
            <a:off x="2785381" y="3397735"/>
            <a:ext cx="28129" cy="486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 rot="-120000">
            <a:off x="2831721" y="3869673"/>
            <a:ext cx="504056" cy="10764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>
            <a:off x="5265418" y="3405977"/>
            <a:ext cx="1754854" cy="45507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 rot="-300000" flipV="1">
            <a:off x="5259540" y="2715498"/>
            <a:ext cx="288032" cy="63343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 flipV="1">
            <a:off x="5521260" y="2352169"/>
            <a:ext cx="68012" cy="29970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 flipV="1">
            <a:off x="5609713" y="1655112"/>
            <a:ext cx="183134" cy="6480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/>
          <p:nvPr/>
        </p:nvCxnSpPr>
        <p:spPr>
          <a:xfrm flipV="1">
            <a:off x="5779691" y="1530480"/>
            <a:ext cx="48985" cy="17032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 rot="-300000" flipV="1">
            <a:off x="5815520" y="1340768"/>
            <a:ext cx="48985" cy="17032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161"/>
          <p:cNvCxnSpPr/>
          <p:nvPr/>
        </p:nvCxnSpPr>
        <p:spPr>
          <a:xfrm rot="-300000" flipV="1">
            <a:off x="5854586" y="1159095"/>
            <a:ext cx="48985" cy="17032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/>
          <p:nvPr/>
        </p:nvCxnSpPr>
        <p:spPr>
          <a:xfrm flipH="1" flipV="1">
            <a:off x="5881299" y="967572"/>
            <a:ext cx="14847" cy="17395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 rot="-300000" flipH="1" flipV="1">
            <a:off x="5858277" y="767993"/>
            <a:ext cx="14847" cy="17395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/>
          <p:nvPr/>
        </p:nvCxnSpPr>
        <p:spPr>
          <a:xfrm rot="-540000" flipH="1">
            <a:off x="5724128" y="800533"/>
            <a:ext cx="135333" cy="3617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Gerade Verbindung 178"/>
          <p:cNvCxnSpPr/>
          <p:nvPr/>
        </p:nvCxnSpPr>
        <p:spPr>
          <a:xfrm rot="240000" flipH="1">
            <a:off x="5701105" y="899203"/>
            <a:ext cx="55563" cy="15059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183"/>
          <p:cNvCxnSpPr/>
          <p:nvPr/>
        </p:nvCxnSpPr>
        <p:spPr>
          <a:xfrm rot="240000" flipH="1">
            <a:off x="5624765" y="1054892"/>
            <a:ext cx="55563" cy="15059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Gerade Verbindung 185"/>
          <p:cNvCxnSpPr/>
          <p:nvPr/>
        </p:nvCxnSpPr>
        <p:spPr>
          <a:xfrm rot="240000" flipH="1">
            <a:off x="5562274" y="1204003"/>
            <a:ext cx="55563" cy="15059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Gerade Verbindung 187"/>
          <p:cNvCxnSpPr/>
          <p:nvPr/>
        </p:nvCxnSpPr>
        <p:spPr>
          <a:xfrm rot="1080000" flipH="1">
            <a:off x="5476607" y="1343247"/>
            <a:ext cx="55563" cy="15059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Gerade Verbindung 188"/>
          <p:cNvCxnSpPr/>
          <p:nvPr/>
        </p:nvCxnSpPr>
        <p:spPr>
          <a:xfrm rot="360000" flipH="1">
            <a:off x="5256251" y="1458582"/>
            <a:ext cx="171389" cy="19289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Gerade Verbindung 190"/>
          <p:cNvCxnSpPr/>
          <p:nvPr/>
        </p:nvCxnSpPr>
        <p:spPr>
          <a:xfrm rot="600000" flipH="1">
            <a:off x="4955413" y="1635378"/>
            <a:ext cx="235408" cy="8845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Gerade Verbindung 198"/>
          <p:cNvCxnSpPr/>
          <p:nvPr/>
        </p:nvCxnSpPr>
        <p:spPr>
          <a:xfrm flipH="1">
            <a:off x="4788024" y="1736987"/>
            <a:ext cx="103175" cy="17514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 rot="660000">
            <a:off x="4813986" y="1884292"/>
            <a:ext cx="8385" cy="14770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 rot="120000" flipH="1">
            <a:off x="4711092" y="2054270"/>
            <a:ext cx="63776" cy="1229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Gerade Verbindung 237"/>
          <p:cNvCxnSpPr/>
          <p:nvPr/>
        </p:nvCxnSpPr>
        <p:spPr>
          <a:xfrm rot="-180000">
            <a:off x="4719305" y="2201575"/>
            <a:ext cx="72008" cy="28803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Gerade Verbindung 240"/>
          <p:cNvCxnSpPr/>
          <p:nvPr/>
        </p:nvCxnSpPr>
        <p:spPr>
          <a:xfrm rot="180000">
            <a:off x="4813986" y="2552227"/>
            <a:ext cx="216024" cy="3562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Gerade Verbindung 242"/>
          <p:cNvCxnSpPr/>
          <p:nvPr/>
        </p:nvCxnSpPr>
        <p:spPr>
          <a:xfrm>
            <a:off x="5009537" y="2898982"/>
            <a:ext cx="197379" cy="28803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Gerade Verbindung 244"/>
          <p:cNvCxnSpPr/>
          <p:nvPr/>
        </p:nvCxnSpPr>
        <p:spPr>
          <a:xfrm rot="-540000">
            <a:off x="5236517" y="3237717"/>
            <a:ext cx="0" cy="13572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Flussdiagramm: Zusammenführung 248"/>
          <p:cNvSpPr/>
          <p:nvPr/>
        </p:nvSpPr>
        <p:spPr>
          <a:xfrm>
            <a:off x="5890817" y="12621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0" name="Flussdiagramm: Zusammenführung 249"/>
          <p:cNvSpPr/>
          <p:nvPr/>
        </p:nvSpPr>
        <p:spPr>
          <a:xfrm>
            <a:off x="5707683" y="10527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1" name="Flussdiagramm: Zusammenführung 250"/>
          <p:cNvSpPr/>
          <p:nvPr/>
        </p:nvSpPr>
        <p:spPr>
          <a:xfrm>
            <a:off x="5704394" y="15012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2" name="Flussdiagramm: Zusammenführung 251"/>
          <p:cNvSpPr/>
          <p:nvPr/>
        </p:nvSpPr>
        <p:spPr>
          <a:xfrm>
            <a:off x="5387111" y="15107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3" name="Flussdiagramm: Zusammenführung 252"/>
          <p:cNvSpPr/>
          <p:nvPr/>
        </p:nvSpPr>
        <p:spPr>
          <a:xfrm>
            <a:off x="5746801" y="19464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4" name="Flussdiagramm: Zusammenführung 253"/>
          <p:cNvSpPr/>
          <p:nvPr/>
        </p:nvSpPr>
        <p:spPr>
          <a:xfrm>
            <a:off x="5494948" y="230647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5" name="Flussdiagramm: Zusammenführung 254"/>
          <p:cNvSpPr/>
          <p:nvPr/>
        </p:nvSpPr>
        <p:spPr>
          <a:xfrm>
            <a:off x="5547222" y="258792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6" name="Flussdiagramm: Zusammenführung 255"/>
          <p:cNvSpPr/>
          <p:nvPr/>
        </p:nvSpPr>
        <p:spPr>
          <a:xfrm>
            <a:off x="5328259" y="29183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7" name="Flussdiagramm: Zusammenführung 256"/>
          <p:cNvSpPr/>
          <p:nvPr/>
        </p:nvSpPr>
        <p:spPr>
          <a:xfrm>
            <a:off x="5560728" y="33865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8" name="Flussdiagramm: Zusammenführung 257"/>
          <p:cNvSpPr/>
          <p:nvPr/>
        </p:nvSpPr>
        <p:spPr>
          <a:xfrm>
            <a:off x="6107191" y="35273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9" name="Flussdiagramm: Zusammenführung 258"/>
          <p:cNvSpPr/>
          <p:nvPr/>
        </p:nvSpPr>
        <p:spPr>
          <a:xfrm>
            <a:off x="6571779" y="36450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60" name="Flussdiagramm: Zusammenführung 259"/>
          <p:cNvSpPr/>
          <p:nvPr/>
        </p:nvSpPr>
        <p:spPr>
          <a:xfrm>
            <a:off x="5102368" y="16828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61" name="Flussdiagramm: Zusammenführung 260"/>
          <p:cNvSpPr/>
          <p:nvPr/>
        </p:nvSpPr>
        <p:spPr>
          <a:xfrm>
            <a:off x="4846876" y="245377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62" name="Flussdiagramm: Zusammenführung 261"/>
          <p:cNvSpPr/>
          <p:nvPr/>
        </p:nvSpPr>
        <p:spPr>
          <a:xfrm>
            <a:off x="5076056" y="28529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9" name="Flussdiagramm: Zusammenführung 158">
            <a:extLst>
              <a:ext uri="{FF2B5EF4-FFF2-40B4-BE49-F238E27FC236}">
                <a16:creationId xmlns:a16="http://schemas.microsoft.com/office/drawing/2014/main" id="{50118B02-1B76-453B-A14D-4B01B290C779}"/>
              </a:ext>
            </a:extLst>
          </p:cNvPr>
          <p:cNvSpPr/>
          <p:nvPr/>
        </p:nvSpPr>
        <p:spPr>
          <a:xfrm>
            <a:off x="4811476" y="29249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>
            <a:extLst>
              <a:ext uri="{FF2B5EF4-FFF2-40B4-BE49-F238E27FC236}">
                <a16:creationId xmlns:a16="http://schemas.microsoft.com/office/drawing/2014/main" id="{3A84260D-F29B-4843-A074-F802D19261B4}"/>
              </a:ext>
            </a:extLst>
          </p:cNvPr>
          <p:cNvSpPr/>
          <p:nvPr/>
        </p:nvSpPr>
        <p:spPr>
          <a:xfrm>
            <a:off x="4705968" y="304217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1" name="Flussdiagramm: Zusammenführung 170">
            <a:extLst>
              <a:ext uri="{FF2B5EF4-FFF2-40B4-BE49-F238E27FC236}">
                <a16:creationId xmlns:a16="http://schemas.microsoft.com/office/drawing/2014/main" id="{1D1ED33E-8E01-4496-B1D8-80881459F5C9}"/>
              </a:ext>
            </a:extLst>
          </p:cNvPr>
          <p:cNvSpPr/>
          <p:nvPr/>
        </p:nvSpPr>
        <p:spPr>
          <a:xfrm>
            <a:off x="4427984" y="32029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7" name="Flussdiagramm: Zusammenführung 176">
            <a:extLst>
              <a:ext uri="{FF2B5EF4-FFF2-40B4-BE49-F238E27FC236}">
                <a16:creationId xmlns:a16="http://schemas.microsoft.com/office/drawing/2014/main" id="{68A82E81-88F6-4E0B-AE58-C4474D917F66}"/>
              </a:ext>
            </a:extLst>
          </p:cNvPr>
          <p:cNvSpPr/>
          <p:nvPr/>
        </p:nvSpPr>
        <p:spPr>
          <a:xfrm>
            <a:off x="4409558" y="34758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1" name="Flussdiagramm: Zusammenführung 180">
            <a:extLst>
              <a:ext uri="{FF2B5EF4-FFF2-40B4-BE49-F238E27FC236}">
                <a16:creationId xmlns:a16="http://schemas.microsoft.com/office/drawing/2014/main" id="{D874542C-ACB8-4315-B181-C63312209C34}"/>
              </a:ext>
            </a:extLst>
          </p:cNvPr>
          <p:cNvSpPr/>
          <p:nvPr/>
        </p:nvSpPr>
        <p:spPr>
          <a:xfrm>
            <a:off x="3666040" y="43751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83" name="Flussdiagramm: Zusammenführung 182">
            <a:extLst>
              <a:ext uri="{FF2B5EF4-FFF2-40B4-BE49-F238E27FC236}">
                <a16:creationId xmlns:a16="http://schemas.microsoft.com/office/drawing/2014/main" id="{964B2850-3D5E-4006-BD06-11655057D9CC}"/>
              </a:ext>
            </a:extLst>
          </p:cNvPr>
          <p:cNvSpPr/>
          <p:nvPr/>
        </p:nvSpPr>
        <p:spPr>
          <a:xfrm>
            <a:off x="3547144" y="45493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0057" y="6165304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12024" y="604278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5" name="Gerade Verbindung 4"/>
          <p:cNvCxnSpPr/>
          <p:nvPr/>
        </p:nvCxnSpPr>
        <p:spPr>
          <a:xfrm rot="-120000">
            <a:off x="1001115" y="225216"/>
            <a:ext cx="288032" cy="126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5740805" y="6167073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235336" y="6041764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1100" dirty="0"/>
              <a:t>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14" name="Gerade Verbindung 13"/>
          <p:cNvCxnSpPr/>
          <p:nvPr/>
        </p:nvCxnSpPr>
        <p:spPr>
          <a:xfrm flipV="1">
            <a:off x="2478744" y="4437112"/>
            <a:ext cx="2669320" cy="11052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4952136" y="3412256"/>
            <a:ext cx="2669320" cy="11052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-660000" flipV="1">
            <a:off x="7604265" y="3396693"/>
            <a:ext cx="144016" cy="836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07968" y="6171685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12024" y="604278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6" name="Gerade Verbindung 5"/>
          <p:cNvCxnSpPr/>
          <p:nvPr/>
        </p:nvCxnSpPr>
        <p:spPr>
          <a:xfrm flipH="1" flipV="1">
            <a:off x="908557" y="1544512"/>
            <a:ext cx="144016" cy="32403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120000" flipH="1" flipV="1">
            <a:off x="866681" y="809793"/>
            <a:ext cx="54659" cy="730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911422" y="6330836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401179" y="6207115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0" name="Gerade Verbindung 9"/>
          <p:cNvCxnSpPr/>
          <p:nvPr/>
        </p:nvCxnSpPr>
        <p:spPr>
          <a:xfrm flipV="1">
            <a:off x="6726282" y="4005064"/>
            <a:ext cx="1584176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-60000" flipV="1">
            <a:off x="6225717" y="4080051"/>
            <a:ext cx="507600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3244358" y="4227046"/>
            <a:ext cx="2988000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Bildschirmpräsentation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82</cp:revision>
  <cp:lastPrinted>2020-07-23T06:44:31Z</cp:lastPrinted>
  <dcterms:created xsi:type="dcterms:W3CDTF">2019-04-30T08:17:10Z</dcterms:created>
  <dcterms:modified xsi:type="dcterms:W3CDTF">2020-07-23T06:52:18Z</dcterms:modified>
</cp:coreProperties>
</file>