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1B783-E957-47F2-966D-4A121567FA3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D447E-F84D-429F-82A7-B0557275A77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79712" y="620688"/>
            <a:ext cx="520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Zehbitz</a:t>
            </a:r>
            <a:r>
              <a:rPr lang="de-DE" dirty="0"/>
              <a:t> Ortsteil </a:t>
            </a:r>
            <a:r>
              <a:rPr lang="de-DE" dirty="0" err="1"/>
              <a:t>Lennewitz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Weg von </a:t>
            </a:r>
            <a:r>
              <a:rPr lang="de-DE" dirty="0" err="1"/>
              <a:t>Riesdorf</a:t>
            </a:r>
            <a:endParaRPr lang="de-DE" dirty="0"/>
          </a:p>
          <a:p>
            <a:pPr marL="342900" indent="-342900">
              <a:buAutoNum type="arabicPlain" startAt="2"/>
            </a:pPr>
            <a:r>
              <a:rPr lang="de-DE" dirty="0"/>
              <a:t>Dorfstraße Bereich K 2066 (</a:t>
            </a:r>
            <a:r>
              <a:rPr lang="de-DE" dirty="0" err="1"/>
              <a:t>Lennewitzer</a:t>
            </a:r>
            <a:r>
              <a:rPr lang="de-DE" dirty="0"/>
              <a:t> Dorfstraße)</a:t>
            </a:r>
          </a:p>
          <a:p>
            <a:pPr marL="342900" indent="-342900">
              <a:buAutoNum type="arabicPlain" startAt="3"/>
            </a:pPr>
            <a:r>
              <a:rPr lang="de-DE" dirty="0"/>
              <a:t>An der L 142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6926" y="6095702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90982" y="596680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5677998" y="6095780"/>
            <a:ext cx="504056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164683" y="596875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4907800" y="6231428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5390159" y="6119174"/>
            <a:ext cx="76815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(GW an K 2066)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598786" y="5965808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sp>
        <p:nvSpPr>
          <p:cNvPr id="16" name="Minus 15"/>
          <p:cNvSpPr/>
          <p:nvPr/>
        </p:nvSpPr>
        <p:spPr>
          <a:xfrm rot="10800000">
            <a:off x="6553720" y="6027286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Flussdiagramm: Zusammenführung 16"/>
          <p:cNvSpPr/>
          <p:nvPr/>
        </p:nvSpPr>
        <p:spPr>
          <a:xfrm>
            <a:off x="5411752" y="383423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8" name="Gerade Verbindung 17"/>
          <p:cNvCxnSpPr/>
          <p:nvPr/>
        </p:nvCxnSpPr>
        <p:spPr>
          <a:xfrm flipV="1">
            <a:off x="2184516" y="4281876"/>
            <a:ext cx="2368800" cy="140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107504" y="369746"/>
            <a:ext cx="4111200" cy="3096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V="1">
            <a:off x="5298038" y="3657452"/>
            <a:ext cx="504056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V="1">
            <a:off x="5853249" y="3270089"/>
            <a:ext cx="1098000" cy="3708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V="1">
            <a:off x="5481293" y="3413593"/>
            <a:ext cx="468000" cy="2016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V="1">
            <a:off x="6387403" y="3146925"/>
            <a:ext cx="353774" cy="1332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ussdiagramm: Zusammenführung 33"/>
          <p:cNvSpPr/>
          <p:nvPr/>
        </p:nvSpPr>
        <p:spPr>
          <a:xfrm>
            <a:off x="5616372" y="375082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5" name="Flussdiagramm: Zusammenführung 34"/>
          <p:cNvSpPr/>
          <p:nvPr/>
        </p:nvSpPr>
        <p:spPr>
          <a:xfrm>
            <a:off x="5829417" y="367234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6" name="Flussdiagramm: Zusammenführung 35"/>
          <p:cNvSpPr/>
          <p:nvPr/>
        </p:nvSpPr>
        <p:spPr>
          <a:xfrm>
            <a:off x="6219247" y="353131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7" name="Flussdiagramm: Zusammenführung 36"/>
          <p:cNvSpPr/>
          <p:nvPr/>
        </p:nvSpPr>
        <p:spPr>
          <a:xfrm>
            <a:off x="6582266" y="339674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8" name="Flussdiagramm: Zusammenführung 37"/>
          <p:cNvSpPr/>
          <p:nvPr/>
        </p:nvSpPr>
        <p:spPr>
          <a:xfrm>
            <a:off x="6852424" y="33098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9" name="Minus 38"/>
          <p:cNvSpPr/>
          <p:nvPr/>
        </p:nvSpPr>
        <p:spPr>
          <a:xfrm rot="9900000">
            <a:off x="6146651" y="3313559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Bildschirmpräsentation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Larissa-Design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21</cp:revision>
  <cp:lastPrinted>2020-07-28T06:24:33Z</cp:lastPrinted>
  <dcterms:created xsi:type="dcterms:W3CDTF">2018-11-16T08:17:13Z</dcterms:created>
  <dcterms:modified xsi:type="dcterms:W3CDTF">2020-07-28T06:32:32Z</dcterms:modified>
</cp:coreProperties>
</file>