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56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0" r:id="rId11"/>
    <p:sldId id="262" r:id="rId12"/>
    <p:sldId id="267" r:id="rId13"/>
    <p:sldId id="268" r:id="rId1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B72A8-FED4-464D-B141-84CB46F7F47E}" type="datetimeFigureOut">
              <a:rPr lang="de-DE" smtClean="0"/>
              <a:pPr/>
              <a:t>29.07.2020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9DE61-B2C6-43B2-AFF1-7E6D993D8F6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9DE61-B2C6-43B2-AFF1-7E6D993D8F6F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9DE61-B2C6-43B2-AFF1-7E6D993D8F6F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65A1-57A6-4630-9769-F4EA543B4AE8}" type="datetimeFigureOut">
              <a:rPr lang="de-DE" smtClean="0"/>
              <a:pPr/>
              <a:t>29.07.2020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27FE-6BA2-4777-BA58-A80C8DFD835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65A1-57A6-4630-9769-F4EA543B4AE8}" type="datetimeFigureOut">
              <a:rPr lang="de-DE" smtClean="0"/>
              <a:pPr/>
              <a:t>29.07.2020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27FE-6BA2-4777-BA58-A80C8DFD835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65A1-57A6-4630-9769-F4EA543B4AE8}" type="datetimeFigureOut">
              <a:rPr lang="de-DE" smtClean="0"/>
              <a:pPr/>
              <a:t>29.07.2020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27FE-6BA2-4777-BA58-A80C8DFD835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65A1-57A6-4630-9769-F4EA543B4AE8}" type="datetimeFigureOut">
              <a:rPr lang="de-DE" smtClean="0"/>
              <a:pPr/>
              <a:t>29.07.2020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27FE-6BA2-4777-BA58-A80C8DFD835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65A1-57A6-4630-9769-F4EA543B4AE8}" type="datetimeFigureOut">
              <a:rPr lang="de-DE" smtClean="0"/>
              <a:pPr/>
              <a:t>29.07.2020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27FE-6BA2-4777-BA58-A80C8DFD835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65A1-57A6-4630-9769-F4EA543B4AE8}" type="datetimeFigureOut">
              <a:rPr lang="de-DE" smtClean="0"/>
              <a:pPr/>
              <a:t>29.07.2020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27FE-6BA2-4777-BA58-A80C8DFD835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65A1-57A6-4630-9769-F4EA543B4AE8}" type="datetimeFigureOut">
              <a:rPr lang="de-DE" smtClean="0"/>
              <a:pPr/>
              <a:t>29.07.2020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27FE-6BA2-4777-BA58-A80C8DFD835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65A1-57A6-4630-9769-F4EA543B4AE8}" type="datetimeFigureOut">
              <a:rPr lang="de-DE" smtClean="0"/>
              <a:pPr/>
              <a:t>29.07.2020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27FE-6BA2-4777-BA58-A80C8DFD835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65A1-57A6-4630-9769-F4EA543B4AE8}" type="datetimeFigureOut">
              <a:rPr lang="de-DE" smtClean="0"/>
              <a:pPr/>
              <a:t>29.07.2020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27FE-6BA2-4777-BA58-A80C8DFD835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65A1-57A6-4630-9769-F4EA543B4AE8}" type="datetimeFigureOut">
              <a:rPr lang="de-DE" smtClean="0"/>
              <a:pPr/>
              <a:t>29.07.2020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27FE-6BA2-4777-BA58-A80C8DFD835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65A1-57A6-4630-9769-F4EA543B4AE8}" type="datetimeFigureOut">
              <a:rPr lang="de-DE" smtClean="0"/>
              <a:pPr/>
              <a:t>29.07.2020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27FE-6BA2-4777-BA58-A80C8DFD835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765A1-57A6-4630-9769-F4EA543B4AE8}" type="datetimeFigureOut">
              <a:rPr lang="de-DE" smtClean="0"/>
              <a:pPr/>
              <a:t>29.07.2020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127FE-6BA2-4777-BA58-A80C8DFD835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835696" y="332656"/>
            <a:ext cx="553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Straßenübersicht Ortschaft Gröbzig Ortsteil Stadt Gröbzig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7544" y="922210"/>
            <a:ext cx="363381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de-DE" dirty="0"/>
              <a:t>Am Bahnhof</a:t>
            </a:r>
          </a:p>
          <a:p>
            <a:pPr marL="342900" indent="-342900">
              <a:buAutoNum type="arabicPlain" startAt="2"/>
            </a:pPr>
            <a:r>
              <a:rPr lang="de-DE" dirty="0"/>
              <a:t>Am Dreieck</a:t>
            </a:r>
          </a:p>
          <a:p>
            <a:pPr marL="342900" indent="-342900">
              <a:buAutoNum type="arabicPlain" startAt="3"/>
            </a:pPr>
            <a:r>
              <a:rPr lang="de-DE" dirty="0"/>
              <a:t>Am Volkspark</a:t>
            </a:r>
          </a:p>
          <a:p>
            <a:pPr marL="342900" indent="-342900">
              <a:buAutoNum type="arabicPlain" startAt="4"/>
            </a:pPr>
            <a:r>
              <a:rPr lang="de-DE" dirty="0"/>
              <a:t>An der alten </a:t>
            </a:r>
            <a:r>
              <a:rPr lang="de-DE" dirty="0" err="1"/>
              <a:t>Fuhne</a:t>
            </a:r>
            <a:endParaRPr lang="de-DE" dirty="0"/>
          </a:p>
          <a:p>
            <a:pPr marL="342900" indent="-342900">
              <a:buAutoNum type="arabicPlain" startAt="5"/>
            </a:pPr>
            <a:r>
              <a:rPr lang="de-DE" dirty="0"/>
              <a:t>Auf dem Berge</a:t>
            </a:r>
          </a:p>
          <a:p>
            <a:pPr marL="342900" indent="-342900">
              <a:buAutoNum type="arabicPlain" startAt="6"/>
            </a:pPr>
            <a:r>
              <a:rPr lang="de-DE" dirty="0"/>
              <a:t>Auf der Linie</a:t>
            </a:r>
          </a:p>
          <a:p>
            <a:pPr marL="342900" indent="-342900">
              <a:buAutoNum type="arabicPlain" startAt="7"/>
            </a:pPr>
            <a:r>
              <a:rPr lang="de-DE" dirty="0"/>
              <a:t>Bahnhofstraße</a:t>
            </a:r>
          </a:p>
          <a:p>
            <a:pPr marL="342900" indent="-342900">
              <a:buAutoNum type="arabicPlain" startAt="8"/>
            </a:pPr>
            <a:r>
              <a:rPr lang="de-DE" dirty="0" err="1"/>
              <a:t>Berwitzer</a:t>
            </a:r>
            <a:r>
              <a:rPr lang="de-DE" dirty="0"/>
              <a:t> Straße</a:t>
            </a:r>
          </a:p>
          <a:p>
            <a:pPr marL="342900" indent="-342900">
              <a:buAutoNum type="arabicPlain" startAt="9"/>
            </a:pPr>
            <a:r>
              <a:rPr lang="de-DE" dirty="0" err="1"/>
              <a:t>Breitscheidstraße</a:t>
            </a:r>
            <a:endParaRPr lang="de-DE" dirty="0"/>
          </a:p>
          <a:p>
            <a:pPr marL="342900" indent="-342900">
              <a:buAutoNum type="arabicPlain" startAt="10"/>
            </a:pPr>
            <a:r>
              <a:rPr lang="de-DE" dirty="0"/>
              <a:t>Holzhausenstraße</a:t>
            </a:r>
          </a:p>
          <a:p>
            <a:pPr marL="342900" indent="-342900">
              <a:buAutoNum type="arabicPlain" startAt="11"/>
            </a:pPr>
            <a:r>
              <a:rPr lang="de-DE" dirty="0" err="1"/>
              <a:t>Dohndorfer</a:t>
            </a:r>
            <a:r>
              <a:rPr lang="de-DE" dirty="0"/>
              <a:t> Weg</a:t>
            </a:r>
          </a:p>
          <a:p>
            <a:pPr marL="342900" indent="-342900">
              <a:buAutoNum type="arabicPlain" startAt="12"/>
            </a:pPr>
            <a:r>
              <a:rPr lang="de-DE" dirty="0"/>
              <a:t>Gartenweg</a:t>
            </a:r>
          </a:p>
          <a:p>
            <a:pPr marL="342900" indent="-342900">
              <a:buAutoNum type="arabicPlain" startAt="13"/>
            </a:pPr>
            <a:r>
              <a:rPr lang="de-DE" dirty="0" err="1"/>
              <a:t>Gröbziger</a:t>
            </a:r>
            <a:r>
              <a:rPr lang="de-DE" dirty="0"/>
              <a:t> Weg</a:t>
            </a:r>
          </a:p>
          <a:p>
            <a:pPr marL="342900" indent="-342900">
              <a:buAutoNum type="arabicPlain" startAt="14"/>
            </a:pPr>
            <a:r>
              <a:rPr lang="de-DE" dirty="0"/>
              <a:t>Hallesche Straße</a:t>
            </a:r>
          </a:p>
          <a:p>
            <a:pPr marL="342900" indent="-342900">
              <a:buAutoNum type="arabicPlain" startAt="15"/>
            </a:pPr>
            <a:r>
              <a:rPr lang="de-DE" dirty="0"/>
              <a:t>Köhlerweg</a:t>
            </a:r>
          </a:p>
          <a:p>
            <a:pPr marL="342900" indent="-342900">
              <a:buAutoNum type="arabicPlain" startAt="15"/>
            </a:pPr>
            <a:r>
              <a:rPr lang="de-DE" dirty="0"/>
              <a:t>Köthener Straße</a:t>
            </a:r>
          </a:p>
          <a:p>
            <a:pPr marL="342900" indent="-342900">
              <a:buAutoNum type="arabicPlain" startAt="15"/>
            </a:pPr>
            <a:r>
              <a:rPr lang="de-DE" dirty="0"/>
              <a:t>Kurze Straße</a:t>
            </a:r>
          </a:p>
          <a:p>
            <a:pPr marL="342900" indent="-342900">
              <a:buAutoNum type="arabicPlain" startAt="15"/>
            </a:pPr>
            <a:r>
              <a:rPr lang="de-DE" dirty="0"/>
              <a:t>Lange Straße</a:t>
            </a:r>
          </a:p>
          <a:p>
            <a:pPr marL="342900" indent="-342900">
              <a:buAutoNum type="arabicPlain" startAt="15"/>
            </a:pPr>
            <a:r>
              <a:rPr lang="de-DE"/>
              <a:t>Leo-Löwenthal-Straße</a:t>
            </a:r>
            <a:endParaRPr lang="de-DE" dirty="0"/>
          </a:p>
          <a:p>
            <a:pPr marL="342900" indent="-342900">
              <a:buAutoNum type="arabicPlain" startAt="15"/>
            </a:pPr>
            <a:r>
              <a:rPr lang="de-DE" dirty="0"/>
              <a:t>Lindenstraße</a:t>
            </a:r>
          </a:p>
          <a:p>
            <a:pPr marL="342900" indent="-342900">
              <a:buAutoNum type="arabicPlain" startAt="13"/>
            </a:pPr>
            <a:endParaRPr lang="de-DE" dirty="0"/>
          </a:p>
          <a:p>
            <a:pPr marL="342900" indent="-342900">
              <a:buAutoNum type="arabicPlain" startAt="8"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477036" y="918018"/>
            <a:ext cx="42714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1"/>
            </a:pPr>
            <a:r>
              <a:rPr lang="de-DE" dirty="0"/>
              <a:t>Marktplatz</a:t>
            </a:r>
          </a:p>
          <a:p>
            <a:pPr marL="342900" indent="-342900">
              <a:buAutoNum type="arabicPlain" startAt="21"/>
            </a:pPr>
            <a:r>
              <a:rPr lang="de-DE" dirty="0"/>
              <a:t>Mühlbreite</a:t>
            </a:r>
          </a:p>
          <a:p>
            <a:pPr marL="342900" indent="-342900">
              <a:buAutoNum type="arabicPlain" startAt="21"/>
            </a:pPr>
            <a:r>
              <a:rPr lang="de-DE" dirty="0"/>
              <a:t>Neue Straße</a:t>
            </a:r>
          </a:p>
          <a:p>
            <a:pPr marL="342900" indent="-342900">
              <a:buAutoNum type="arabicPlain" startAt="21"/>
            </a:pPr>
            <a:r>
              <a:rPr lang="de-DE" dirty="0"/>
              <a:t>Niederland</a:t>
            </a:r>
          </a:p>
          <a:p>
            <a:pPr marL="342900" indent="-342900">
              <a:buAutoNum type="arabicPlain" startAt="21"/>
            </a:pPr>
            <a:r>
              <a:rPr lang="de-DE" dirty="0"/>
              <a:t>Grüne Gasse</a:t>
            </a:r>
          </a:p>
          <a:p>
            <a:pPr marL="342900" indent="-342900">
              <a:buAutoNum type="arabicPlain" startAt="21"/>
            </a:pPr>
            <a:r>
              <a:rPr lang="de-DE" dirty="0" err="1"/>
              <a:t>Puschkinstraße</a:t>
            </a:r>
            <a:endParaRPr lang="de-DE" dirty="0"/>
          </a:p>
          <a:p>
            <a:pPr marL="342900" indent="-342900">
              <a:buAutoNum type="arabicPlain" startAt="21"/>
            </a:pPr>
            <a:r>
              <a:rPr lang="de-DE" dirty="0"/>
              <a:t>Reihenhausring</a:t>
            </a:r>
          </a:p>
          <a:p>
            <a:pPr marL="342900" indent="-342900"/>
            <a:r>
              <a:rPr lang="de-DE" dirty="0"/>
              <a:t>28	</a:t>
            </a:r>
            <a:r>
              <a:rPr lang="de-DE" dirty="0" err="1"/>
              <a:t>Schloßstraße</a:t>
            </a:r>
            <a:endParaRPr lang="de-DE" dirty="0"/>
          </a:p>
          <a:p>
            <a:pPr marL="342900" indent="-342900"/>
            <a:r>
              <a:rPr lang="de-DE" dirty="0"/>
              <a:t>29	Siedlungshof</a:t>
            </a:r>
          </a:p>
          <a:p>
            <a:pPr marL="342900" indent="-342900"/>
            <a:r>
              <a:rPr lang="de-DE" dirty="0"/>
              <a:t>30	Straße des Aufbaus</a:t>
            </a:r>
          </a:p>
          <a:p>
            <a:pPr marL="342900" indent="-342900"/>
            <a:r>
              <a:rPr lang="de-DE" dirty="0"/>
              <a:t>31	</a:t>
            </a:r>
            <a:r>
              <a:rPr lang="de-DE" dirty="0" err="1"/>
              <a:t>Schloßplatz</a:t>
            </a:r>
            <a:endParaRPr lang="de-DE" dirty="0"/>
          </a:p>
          <a:p>
            <a:pPr marL="342900" indent="-342900"/>
            <a:r>
              <a:rPr lang="de-DE" dirty="0"/>
              <a:t>32	</a:t>
            </a:r>
            <a:r>
              <a:rPr lang="de-DE" dirty="0" err="1"/>
              <a:t>Walkhoffring</a:t>
            </a:r>
            <a:endParaRPr lang="de-DE" dirty="0"/>
          </a:p>
          <a:p>
            <a:pPr marL="342900" indent="-342900"/>
            <a:r>
              <a:rPr lang="de-DE" dirty="0"/>
              <a:t>33	Weg zum Judenfriedhof</a:t>
            </a:r>
          </a:p>
          <a:p>
            <a:pPr marL="342900" indent="-342900"/>
            <a:r>
              <a:rPr lang="de-DE" dirty="0"/>
              <a:t>34	Wiesenweg</a:t>
            </a:r>
          </a:p>
          <a:p>
            <a:pPr marL="342900" indent="-342900"/>
            <a:r>
              <a:rPr lang="de-DE" dirty="0"/>
              <a:t>35	Hallesche Straße Bereich L 146</a:t>
            </a:r>
          </a:p>
          <a:p>
            <a:pPr marL="342900" indent="-342900"/>
            <a:r>
              <a:rPr lang="de-DE" dirty="0"/>
              <a:t>36	Köthener Straße Bereich L 146/L 147</a:t>
            </a:r>
          </a:p>
          <a:p>
            <a:pPr marL="342900" indent="-342900"/>
            <a:r>
              <a:rPr lang="de-DE" dirty="0"/>
              <a:t>37	Bernburger Straße Bereich L 146/L 147</a:t>
            </a:r>
          </a:p>
          <a:p>
            <a:pPr marL="342900" indent="-342900"/>
            <a:r>
              <a:rPr lang="de-DE" dirty="0"/>
              <a:t>38	Jahnstraße Bereich L 147</a:t>
            </a:r>
          </a:p>
          <a:p>
            <a:pPr marL="342900" indent="-342900"/>
            <a:r>
              <a:rPr lang="de-DE"/>
              <a:t>39	Könnernsche</a:t>
            </a:r>
            <a:r>
              <a:rPr lang="de-DE" dirty="0"/>
              <a:t> Straße Bereich L 147</a:t>
            </a:r>
          </a:p>
          <a:p>
            <a:pPr marL="342900" indent="-342900">
              <a:buAutoNum type="arabicPlain" startAt="26"/>
            </a:pPr>
            <a:endParaRPr lang="de-DE" dirty="0"/>
          </a:p>
          <a:p>
            <a:pPr marL="342900" indent="-342900"/>
            <a:endParaRPr lang="de-DE" dirty="0"/>
          </a:p>
          <a:p>
            <a:pPr marL="342900" indent="-342900">
              <a:buAutoNum type="arabicPlain" startAt="8"/>
            </a:pP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8575">
            <a:noFill/>
          </a:ln>
        </p:spPr>
      </p:pic>
      <p:cxnSp>
        <p:nvCxnSpPr>
          <p:cNvPr id="3" name="Gerade Verbindung 2"/>
          <p:cNvCxnSpPr/>
          <p:nvPr/>
        </p:nvCxnSpPr>
        <p:spPr>
          <a:xfrm>
            <a:off x="4862972" y="6118921"/>
            <a:ext cx="50405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367028" y="5990025"/>
            <a:ext cx="1869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6 </a:t>
            </a:r>
            <a:r>
              <a:rPr lang="de-DE" sz="600" dirty="0"/>
              <a:t>(siehe auch andere Übersicht) </a:t>
            </a:r>
            <a:endParaRPr lang="de-DE" sz="1000" dirty="0"/>
          </a:p>
        </p:txBody>
      </p:sp>
      <p:cxnSp>
        <p:nvCxnSpPr>
          <p:cNvPr id="5" name="Gerade Verbindung 4"/>
          <p:cNvCxnSpPr/>
          <p:nvPr/>
        </p:nvCxnSpPr>
        <p:spPr>
          <a:xfrm rot="-60000" flipV="1">
            <a:off x="100020" y="2479291"/>
            <a:ext cx="1372915" cy="20173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rot="180000">
            <a:off x="622444" y="1850266"/>
            <a:ext cx="291830" cy="70289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523225" y="2199422"/>
            <a:ext cx="237600" cy="6821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rot="180000" flipH="1" flipV="1">
            <a:off x="1403648" y="2492897"/>
            <a:ext cx="144016" cy="720079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H="1" flipV="1">
            <a:off x="1525896" y="3212976"/>
            <a:ext cx="61450" cy="1188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H="1" flipV="1">
            <a:off x="1587020" y="3329782"/>
            <a:ext cx="13384" cy="13563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rot="780000" flipH="1" flipV="1">
            <a:off x="1589444" y="3460583"/>
            <a:ext cx="13384" cy="1008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rot="-960000">
            <a:off x="1596894" y="3545558"/>
            <a:ext cx="14945" cy="540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rot="-60000" flipV="1">
            <a:off x="1481098" y="3589342"/>
            <a:ext cx="144016" cy="86409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rot="-1380000" flipH="1" flipV="1">
            <a:off x="1536780" y="4339353"/>
            <a:ext cx="13384" cy="13563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rot="240000" flipH="1">
            <a:off x="1605040" y="3371624"/>
            <a:ext cx="446680" cy="920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H="1">
            <a:off x="2048063" y="3212976"/>
            <a:ext cx="291689" cy="17866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rot="180000" flipH="1">
            <a:off x="2346958" y="2867568"/>
            <a:ext cx="810488" cy="36468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flipH="1">
            <a:off x="3158516" y="2817508"/>
            <a:ext cx="74596" cy="72008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4607168" y="2852936"/>
            <a:ext cx="0" cy="1948358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flipH="1" flipV="1">
            <a:off x="4577024" y="2716849"/>
            <a:ext cx="28778" cy="14401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 flipH="1" flipV="1">
            <a:off x="4550209" y="2492896"/>
            <a:ext cx="28778" cy="2340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lussdiagramm: Zusammenführung 46"/>
          <p:cNvSpPr/>
          <p:nvPr/>
        </p:nvSpPr>
        <p:spPr>
          <a:xfrm>
            <a:off x="669042" y="2145120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8" name="Flussdiagramm: Zusammenführung 47"/>
          <p:cNvSpPr/>
          <p:nvPr/>
        </p:nvSpPr>
        <p:spPr>
          <a:xfrm>
            <a:off x="590502" y="1911222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9" name="Flussdiagramm: Zusammenführung 48"/>
          <p:cNvSpPr/>
          <p:nvPr/>
        </p:nvSpPr>
        <p:spPr>
          <a:xfrm>
            <a:off x="796228" y="2496745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0" name="Flussdiagramm: Zusammenführung 49"/>
          <p:cNvSpPr/>
          <p:nvPr/>
        </p:nvSpPr>
        <p:spPr>
          <a:xfrm>
            <a:off x="445104" y="2668811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1" name="Flussdiagramm: Zusammenführung 50"/>
          <p:cNvSpPr/>
          <p:nvPr/>
        </p:nvSpPr>
        <p:spPr>
          <a:xfrm>
            <a:off x="101894" y="2728555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27" name="Gerade Verbindung 26"/>
          <p:cNvCxnSpPr/>
          <p:nvPr/>
        </p:nvCxnSpPr>
        <p:spPr>
          <a:xfrm>
            <a:off x="4861508" y="6271353"/>
            <a:ext cx="50405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5369374" y="6142457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15 </a:t>
            </a:r>
            <a:r>
              <a:rPr lang="de-DE" sz="600" dirty="0"/>
              <a:t>(siehe auch andere Übersicht) </a:t>
            </a:r>
          </a:p>
        </p:txBody>
      </p:sp>
      <p:cxnSp>
        <p:nvCxnSpPr>
          <p:cNvPr id="30" name="Gerade Verbindung 29"/>
          <p:cNvCxnSpPr/>
          <p:nvPr/>
        </p:nvCxnSpPr>
        <p:spPr>
          <a:xfrm>
            <a:off x="99502" y="4341609"/>
            <a:ext cx="223200" cy="1905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ihandform 32"/>
          <p:cNvSpPr/>
          <p:nvPr/>
        </p:nvSpPr>
        <p:spPr>
          <a:xfrm>
            <a:off x="320634" y="4358244"/>
            <a:ext cx="8508670" cy="967839"/>
          </a:xfrm>
          <a:custGeom>
            <a:avLst/>
            <a:gdLst>
              <a:gd name="connsiteX0" fmla="*/ 0 w 8508670"/>
              <a:gd name="connsiteY0" fmla="*/ 0 h 967839"/>
              <a:gd name="connsiteX1" fmla="*/ 3526971 w 8508670"/>
              <a:gd name="connsiteY1" fmla="*/ 391886 h 967839"/>
              <a:gd name="connsiteX2" fmla="*/ 5385460 w 8508670"/>
              <a:gd name="connsiteY2" fmla="*/ 611579 h 967839"/>
              <a:gd name="connsiteX3" fmla="*/ 7018317 w 8508670"/>
              <a:gd name="connsiteY3" fmla="*/ 801585 h 967839"/>
              <a:gd name="connsiteX4" fmla="*/ 8508670 w 8508670"/>
              <a:gd name="connsiteY4" fmla="*/ 961901 h 967839"/>
              <a:gd name="connsiteX5" fmla="*/ 8508670 w 8508670"/>
              <a:gd name="connsiteY5" fmla="*/ 961901 h 967839"/>
              <a:gd name="connsiteX6" fmla="*/ 8455231 w 8508670"/>
              <a:gd name="connsiteY6" fmla="*/ 967839 h 96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8670" h="967839">
                <a:moveTo>
                  <a:pt x="0" y="0"/>
                </a:moveTo>
                <a:lnTo>
                  <a:pt x="3526971" y="391886"/>
                </a:lnTo>
                <a:lnTo>
                  <a:pt x="5385460" y="611579"/>
                </a:lnTo>
                <a:lnTo>
                  <a:pt x="7018317" y="801585"/>
                </a:lnTo>
                <a:lnTo>
                  <a:pt x="8508670" y="961901"/>
                </a:lnTo>
                <a:lnTo>
                  <a:pt x="8508670" y="961901"/>
                </a:lnTo>
                <a:lnTo>
                  <a:pt x="8455231" y="967839"/>
                </a:ln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Flussdiagramm: Zusammenführung 33"/>
          <p:cNvSpPr/>
          <p:nvPr/>
        </p:nvSpPr>
        <p:spPr>
          <a:xfrm>
            <a:off x="630256" y="4430534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4" name="Freihandform 43"/>
          <p:cNvSpPr/>
          <p:nvPr/>
        </p:nvSpPr>
        <p:spPr>
          <a:xfrm rot="60000">
            <a:off x="283250" y="4372024"/>
            <a:ext cx="181383" cy="954000"/>
          </a:xfrm>
          <a:custGeom>
            <a:avLst/>
            <a:gdLst>
              <a:gd name="connsiteX0" fmla="*/ 0 w 253269"/>
              <a:gd name="connsiteY0" fmla="*/ 0 h 1490011"/>
              <a:gd name="connsiteX1" fmla="*/ 52627 w 253269"/>
              <a:gd name="connsiteY1" fmla="*/ 259847 h 1490011"/>
              <a:gd name="connsiteX2" fmla="*/ 36181 w 253269"/>
              <a:gd name="connsiteY2" fmla="*/ 305896 h 1490011"/>
              <a:gd name="connsiteX3" fmla="*/ 253269 w 253269"/>
              <a:gd name="connsiteY3" fmla="*/ 1490011 h 149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269" h="1490011">
                <a:moveTo>
                  <a:pt x="0" y="0"/>
                </a:moveTo>
                <a:lnTo>
                  <a:pt x="52627" y="259847"/>
                </a:lnTo>
                <a:lnTo>
                  <a:pt x="36181" y="305896"/>
                </a:lnTo>
                <a:lnTo>
                  <a:pt x="253269" y="1490011"/>
                </a:ln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Freihandform 45"/>
          <p:cNvSpPr/>
          <p:nvPr/>
        </p:nvSpPr>
        <p:spPr>
          <a:xfrm>
            <a:off x="230245" y="4502927"/>
            <a:ext cx="1233453" cy="1601844"/>
          </a:xfrm>
          <a:custGeom>
            <a:avLst/>
            <a:gdLst>
              <a:gd name="connsiteX0" fmla="*/ 1233453 w 1233453"/>
              <a:gd name="connsiteY0" fmla="*/ 0 h 1601844"/>
              <a:gd name="connsiteX1" fmla="*/ 1197272 w 1233453"/>
              <a:gd name="connsiteY1" fmla="*/ 279582 h 1601844"/>
              <a:gd name="connsiteX2" fmla="*/ 1111752 w 1233453"/>
              <a:gd name="connsiteY2" fmla="*/ 509827 h 1601844"/>
              <a:gd name="connsiteX3" fmla="*/ 986762 w 1233453"/>
              <a:gd name="connsiteY3" fmla="*/ 789410 h 1601844"/>
              <a:gd name="connsiteX4" fmla="*/ 884797 w 1233453"/>
              <a:gd name="connsiteY4" fmla="*/ 944002 h 1601844"/>
              <a:gd name="connsiteX5" fmla="*/ 730204 w 1233453"/>
              <a:gd name="connsiteY5" fmla="*/ 1128198 h 1601844"/>
              <a:gd name="connsiteX6" fmla="*/ 565743 w 1233453"/>
              <a:gd name="connsiteY6" fmla="*/ 1276213 h 1601844"/>
              <a:gd name="connsiteX7" fmla="*/ 391415 w 1233453"/>
              <a:gd name="connsiteY7" fmla="*/ 1401202 h 1601844"/>
              <a:gd name="connsiteX8" fmla="*/ 286161 w 1233453"/>
              <a:gd name="connsiteY8" fmla="*/ 1463697 h 1601844"/>
              <a:gd name="connsiteX9" fmla="*/ 0 w 1233453"/>
              <a:gd name="connsiteY9" fmla="*/ 1601844 h 160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3453" h="1601844">
                <a:moveTo>
                  <a:pt x="1233453" y="0"/>
                </a:moveTo>
                <a:lnTo>
                  <a:pt x="1197272" y="279582"/>
                </a:lnTo>
                <a:lnTo>
                  <a:pt x="1111752" y="509827"/>
                </a:lnTo>
                <a:lnTo>
                  <a:pt x="986762" y="789410"/>
                </a:lnTo>
                <a:lnTo>
                  <a:pt x="884797" y="944002"/>
                </a:lnTo>
                <a:lnTo>
                  <a:pt x="730204" y="1128198"/>
                </a:lnTo>
                <a:lnTo>
                  <a:pt x="565743" y="1276213"/>
                </a:lnTo>
                <a:lnTo>
                  <a:pt x="391415" y="1401202"/>
                </a:lnTo>
                <a:lnTo>
                  <a:pt x="286161" y="1463697"/>
                </a:lnTo>
                <a:lnTo>
                  <a:pt x="0" y="1601844"/>
                </a:ln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Freihandform 52"/>
          <p:cNvSpPr/>
          <p:nvPr/>
        </p:nvSpPr>
        <p:spPr>
          <a:xfrm>
            <a:off x="1394624" y="4525951"/>
            <a:ext cx="230245" cy="394705"/>
          </a:xfrm>
          <a:custGeom>
            <a:avLst/>
            <a:gdLst>
              <a:gd name="connsiteX0" fmla="*/ 230245 w 230245"/>
              <a:gd name="connsiteY0" fmla="*/ 0 h 394705"/>
              <a:gd name="connsiteX1" fmla="*/ 141436 w 230245"/>
              <a:gd name="connsiteY1" fmla="*/ 240112 h 394705"/>
              <a:gd name="connsiteX2" fmla="*/ 0 w 230245"/>
              <a:gd name="connsiteY2" fmla="*/ 394705 h 394705"/>
              <a:gd name="connsiteX3" fmla="*/ 0 w 230245"/>
              <a:gd name="connsiteY3" fmla="*/ 394705 h 394705"/>
              <a:gd name="connsiteX4" fmla="*/ 0 w 230245"/>
              <a:gd name="connsiteY4" fmla="*/ 394705 h 39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245" h="394705">
                <a:moveTo>
                  <a:pt x="230245" y="0"/>
                </a:moveTo>
                <a:lnTo>
                  <a:pt x="141436" y="240112"/>
                </a:lnTo>
                <a:lnTo>
                  <a:pt x="0" y="394705"/>
                </a:lnTo>
                <a:lnTo>
                  <a:pt x="0" y="394705"/>
                </a:lnTo>
                <a:lnTo>
                  <a:pt x="0" y="394705"/>
                </a:ln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Freihandform 54"/>
          <p:cNvSpPr/>
          <p:nvPr/>
        </p:nvSpPr>
        <p:spPr>
          <a:xfrm>
            <a:off x="1460409" y="4598314"/>
            <a:ext cx="128279" cy="36729"/>
          </a:xfrm>
          <a:custGeom>
            <a:avLst/>
            <a:gdLst>
              <a:gd name="connsiteX0" fmla="*/ 128279 w 128279"/>
              <a:gd name="connsiteY0" fmla="*/ 0 h 36729"/>
              <a:gd name="connsiteX1" fmla="*/ 59205 w 128279"/>
              <a:gd name="connsiteY1" fmla="*/ 36181 h 36729"/>
              <a:gd name="connsiteX2" fmla="*/ 0 w 128279"/>
              <a:gd name="connsiteY2" fmla="*/ 3289 h 36729"/>
              <a:gd name="connsiteX3" fmla="*/ 0 w 128279"/>
              <a:gd name="connsiteY3" fmla="*/ 3289 h 36729"/>
              <a:gd name="connsiteX4" fmla="*/ 0 w 128279"/>
              <a:gd name="connsiteY4" fmla="*/ 3289 h 3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79" h="36729">
                <a:moveTo>
                  <a:pt x="128279" y="0"/>
                </a:moveTo>
                <a:cubicBezTo>
                  <a:pt x="104432" y="17816"/>
                  <a:pt x="80585" y="35633"/>
                  <a:pt x="59205" y="36181"/>
                </a:cubicBezTo>
                <a:cubicBezTo>
                  <a:pt x="37825" y="36729"/>
                  <a:pt x="0" y="3289"/>
                  <a:pt x="0" y="3289"/>
                </a:cubicBezTo>
                <a:lnTo>
                  <a:pt x="0" y="3289"/>
                </a:lnTo>
                <a:lnTo>
                  <a:pt x="0" y="3289"/>
                </a:ln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Flussdiagramm: Zusammenführung 55"/>
          <p:cNvSpPr/>
          <p:nvPr/>
        </p:nvSpPr>
        <p:spPr>
          <a:xfrm>
            <a:off x="99888" y="4371332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9" name="Freihandform 38"/>
          <p:cNvSpPr/>
          <p:nvPr/>
        </p:nvSpPr>
        <p:spPr>
          <a:xfrm>
            <a:off x="100940" y="59377"/>
            <a:ext cx="7623959" cy="765958"/>
          </a:xfrm>
          <a:custGeom>
            <a:avLst/>
            <a:gdLst>
              <a:gd name="connsiteX0" fmla="*/ 0 w 7623959"/>
              <a:gd name="connsiteY0" fmla="*/ 765958 h 765958"/>
              <a:gd name="connsiteX1" fmla="*/ 510639 w 7623959"/>
              <a:gd name="connsiteY1" fmla="*/ 593766 h 765958"/>
              <a:gd name="connsiteX2" fmla="*/ 961902 w 7623959"/>
              <a:gd name="connsiteY2" fmla="*/ 581891 h 765958"/>
              <a:gd name="connsiteX3" fmla="*/ 2291938 w 7623959"/>
              <a:gd name="connsiteY3" fmla="*/ 552202 h 765958"/>
              <a:gd name="connsiteX4" fmla="*/ 3123211 w 7623959"/>
              <a:gd name="connsiteY4" fmla="*/ 528452 h 765958"/>
              <a:gd name="connsiteX5" fmla="*/ 3651663 w 7623959"/>
              <a:gd name="connsiteY5" fmla="*/ 522514 h 765958"/>
              <a:gd name="connsiteX6" fmla="*/ 4001985 w 7623959"/>
              <a:gd name="connsiteY6" fmla="*/ 510639 h 765958"/>
              <a:gd name="connsiteX7" fmla="*/ 4952011 w 7623959"/>
              <a:gd name="connsiteY7" fmla="*/ 409698 h 765958"/>
              <a:gd name="connsiteX8" fmla="*/ 5765470 w 7623959"/>
              <a:gd name="connsiteY8" fmla="*/ 314696 h 765958"/>
              <a:gd name="connsiteX9" fmla="*/ 6187044 w 7623959"/>
              <a:gd name="connsiteY9" fmla="*/ 267194 h 765958"/>
              <a:gd name="connsiteX10" fmla="*/ 6590805 w 7623959"/>
              <a:gd name="connsiteY10" fmla="*/ 231568 h 765958"/>
              <a:gd name="connsiteX11" fmla="*/ 6947065 w 7623959"/>
              <a:gd name="connsiteY11" fmla="*/ 118753 h 765958"/>
              <a:gd name="connsiteX12" fmla="*/ 7226135 w 7623959"/>
              <a:gd name="connsiteY12" fmla="*/ 35626 h 765958"/>
              <a:gd name="connsiteX13" fmla="*/ 7392390 w 7623959"/>
              <a:gd name="connsiteY13" fmla="*/ 5937 h 765958"/>
              <a:gd name="connsiteX14" fmla="*/ 7623959 w 7623959"/>
              <a:gd name="connsiteY14" fmla="*/ 0 h 76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23959" h="765958">
                <a:moveTo>
                  <a:pt x="0" y="765958"/>
                </a:moveTo>
                <a:lnTo>
                  <a:pt x="510639" y="593766"/>
                </a:lnTo>
                <a:lnTo>
                  <a:pt x="961902" y="581891"/>
                </a:lnTo>
                <a:lnTo>
                  <a:pt x="2291938" y="552202"/>
                </a:lnTo>
                <a:lnTo>
                  <a:pt x="3123211" y="528452"/>
                </a:lnTo>
                <a:lnTo>
                  <a:pt x="3651663" y="522514"/>
                </a:lnTo>
                <a:lnTo>
                  <a:pt x="4001985" y="510639"/>
                </a:lnTo>
                <a:lnTo>
                  <a:pt x="4952011" y="409698"/>
                </a:lnTo>
                <a:lnTo>
                  <a:pt x="5765470" y="314696"/>
                </a:lnTo>
                <a:lnTo>
                  <a:pt x="6187044" y="267194"/>
                </a:lnTo>
                <a:lnTo>
                  <a:pt x="6590805" y="231568"/>
                </a:lnTo>
                <a:lnTo>
                  <a:pt x="6947065" y="118753"/>
                </a:lnTo>
                <a:lnTo>
                  <a:pt x="7226135" y="35626"/>
                </a:lnTo>
                <a:lnTo>
                  <a:pt x="7392390" y="5937"/>
                </a:lnTo>
                <a:lnTo>
                  <a:pt x="7623959" y="0"/>
                </a:lnTo>
              </a:path>
            </a:pathLst>
          </a:cu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0" name="Gerade Verbindung 39"/>
          <p:cNvCxnSpPr/>
          <p:nvPr/>
        </p:nvCxnSpPr>
        <p:spPr>
          <a:xfrm>
            <a:off x="4883784" y="6413444"/>
            <a:ext cx="504056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5373208" y="6284309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36 </a:t>
            </a:r>
            <a:r>
              <a:rPr lang="de-DE" sz="600" dirty="0"/>
              <a:t>(siehe auch andere Übersicht)</a:t>
            </a:r>
            <a:endParaRPr lang="de-DE" sz="1000" dirty="0"/>
          </a:p>
        </p:txBody>
      </p:sp>
      <p:sp>
        <p:nvSpPr>
          <p:cNvPr id="43" name="Flussdiagramm: Zusammenführung 42"/>
          <p:cNvSpPr/>
          <p:nvPr/>
        </p:nvSpPr>
        <p:spPr>
          <a:xfrm>
            <a:off x="1241818" y="674882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2" name="Flussdiagramm: Zusammenführung 51"/>
          <p:cNvSpPr/>
          <p:nvPr/>
        </p:nvSpPr>
        <p:spPr>
          <a:xfrm>
            <a:off x="443040" y="608812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4" name="Flussdiagramm: Zusammenführung 53"/>
          <p:cNvSpPr/>
          <p:nvPr/>
        </p:nvSpPr>
        <p:spPr>
          <a:xfrm>
            <a:off x="310792" y="652958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7" name="Flussdiagramm: Zusammenführung 56"/>
          <p:cNvSpPr/>
          <p:nvPr/>
        </p:nvSpPr>
        <p:spPr>
          <a:xfrm>
            <a:off x="154131" y="709691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864157" y="6138706"/>
            <a:ext cx="50405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368213" y="6009810"/>
            <a:ext cx="2792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4</a:t>
            </a:r>
          </a:p>
        </p:txBody>
      </p:sp>
      <p:cxnSp>
        <p:nvCxnSpPr>
          <p:cNvPr id="5" name="Gerade Verbindung 4"/>
          <p:cNvCxnSpPr/>
          <p:nvPr/>
        </p:nvCxnSpPr>
        <p:spPr>
          <a:xfrm rot="120000">
            <a:off x="8340248" y="4062177"/>
            <a:ext cx="504056" cy="21602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rot="420000">
            <a:off x="7999158" y="3702284"/>
            <a:ext cx="371956" cy="3312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4869858" y="6299623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5381865" y="6170727"/>
            <a:ext cx="1310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8 </a:t>
            </a:r>
            <a:r>
              <a:rPr lang="de-DE" sz="600" dirty="0"/>
              <a:t>(siehe auch andere Übersicht)</a:t>
            </a:r>
          </a:p>
        </p:txBody>
      </p:sp>
      <p:cxnSp>
        <p:nvCxnSpPr>
          <p:cNvPr id="10" name="Gerade Verbindung 9"/>
          <p:cNvCxnSpPr/>
          <p:nvPr/>
        </p:nvCxnSpPr>
        <p:spPr>
          <a:xfrm>
            <a:off x="8244408" y="891711"/>
            <a:ext cx="335323" cy="861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5032296" y="588909"/>
            <a:ext cx="3215643" cy="3021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H="1">
            <a:off x="6985652" y="767589"/>
            <a:ext cx="72009" cy="91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rot="-660000" flipH="1">
            <a:off x="7242335" y="804977"/>
            <a:ext cx="45774" cy="2047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rot="-960000">
            <a:off x="7020272" y="1200036"/>
            <a:ext cx="144016" cy="398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rot="120000" flipH="1">
            <a:off x="4747751" y="583183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rot="-120000" flipH="1">
            <a:off x="4039094" y="590467"/>
            <a:ext cx="719906" cy="619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H="1" flipV="1">
            <a:off x="3483729" y="618307"/>
            <a:ext cx="566797" cy="459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rot="-180000" flipH="1">
            <a:off x="3206229" y="627831"/>
            <a:ext cx="278766" cy="260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rot="300000" flipH="1" flipV="1">
            <a:off x="3076499" y="654022"/>
            <a:ext cx="134368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 rot="480000" flipH="1" flipV="1">
            <a:off x="2901261" y="625450"/>
            <a:ext cx="180000" cy="11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rot="240000" flipH="1">
            <a:off x="2743206" y="604649"/>
            <a:ext cx="162000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rot="660000" flipH="1">
            <a:off x="2570062" y="723622"/>
            <a:ext cx="171651" cy="60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 rot="-120000" flipH="1" flipV="1">
            <a:off x="1893418" y="746292"/>
            <a:ext cx="684138" cy="32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rot="120000" flipH="1">
            <a:off x="1480418" y="752196"/>
            <a:ext cx="415882" cy="1517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 flipH="1">
            <a:off x="1206672" y="894662"/>
            <a:ext cx="276909" cy="1295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 rot="-60000" flipH="1">
            <a:off x="721664" y="1028926"/>
            <a:ext cx="4929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 rot="-180000" flipH="1">
            <a:off x="458020" y="1038450"/>
            <a:ext cx="276835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 rot="120000" flipH="1">
            <a:off x="321147" y="1110458"/>
            <a:ext cx="139583" cy="2255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 rot="240000" flipH="1">
            <a:off x="234853" y="1327846"/>
            <a:ext cx="67948" cy="4425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lussdiagramm: Zusammenführung 66"/>
          <p:cNvSpPr/>
          <p:nvPr/>
        </p:nvSpPr>
        <p:spPr>
          <a:xfrm>
            <a:off x="8396688" y="863001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8" name="Flussdiagramm: Zusammenführung 67"/>
          <p:cNvSpPr/>
          <p:nvPr/>
        </p:nvSpPr>
        <p:spPr>
          <a:xfrm>
            <a:off x="7774807" y="762421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9" name="Flussdiagramm: Zusammenführung 68"/>
          <p:cNvSpPr/>
          <p:nvPr/>
        </p:nvSpPr>
        <p:spPr>
          <a:xfrm>
            <a:off x="7554021" y="846236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0" name="Flussdiagramm: Zusammenführung 69"/>
          <p:cNvSpPr/>
          <p:nvPr/>
        </p:nvSpPr>
        <p:spPr>
          <a:xfrm>
            <a:off x="7185717" y="836712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1" name="Flussdiagramm: Zusammenführung 70"/>
          <p:cNvSpPr/>
          <p:nvPr/>
        </p:nvSpPr>
        <p:spPr>
          <a:xfrm>
            <a:off x="7183336" y="918244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2" name="Flussdiagramm: Zusammenführung 71"/>
          <p:cNvSpPr/>
          <p:nvPr/>
        </p:nvSpPr>
        <p:spPr>
          <a:xfrm>
            <a:off x="7069591" y="815283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3" name="Flussdiagramm: Zusammenführung 72"/>
          <p:cNvSpPr/>
          <p:nvPr/>
        </p:nvSpPr>
        <p:spPr>
          <a:xfrm>
            <a:off x="7058368" y="999776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4" name="Flussdiagramm: Zusammenführung 73"/>
          <p:cNvSpPr/>
          <p:nvPr/>
        </p:nvSpPr>
        <p:spPr>
          <a:xfrm>
            <a:off x="7049422" y="1150935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37" name="Gerade Verbindung 36"/>
          <p:cNvCxnSpPr/>
          <p:nvPr/>
        </p:nvCxnSpPr>
        <p:spPr>
          <a:xfrm>
            <a:off x="5777949" y="6138869"/>
            <a:ext cx="5040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6282004" y="6009973"/>
            <a:ext cx="378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33</a:t>
            </a:r>
          </a:p>
        </p:txBody>
      </p:sp>
      <p:sp>
        <p:nvSpPr>
          <p:cNvPr id="41" name="Freihandform 40"/>
          <p:cNvSpPr/>
          <p:nvPr/>
        </p:nvSpPr>
        <p:spPr>
          <a:xfrm>
            <a:off x="4783015" y="587532"/>
            <a:ext cx="103439" cy="2147392"/>
          </a:xfrm>
          <a:custGeom>
            <a:avLst/>
            <a:gdLst>
              <a:gd name="connsiteX0" fmla="*/ 103439 w 103439"/>
              <a:gd name="connsiteY0" fmla="*/ 0 h 2147392"/>
              <a:gd name="connsiteX1" fmla="*/ 74476 w 103439"/>
              <a:gd name="connsiteY1" fmla="*/ 450993 h 2147392"/>
              <a:gd name="connsiteX2" fmla="*/ 49651 w 103439"/>
              <a:gd name="connsiteY2" fmla="*/ 922675 h 2147392"/>
              <a:gd name="connsiteX3" fmla="*/ 37238 w 103439"/>
              <a:gd name="connsiteY3" fmla="*/ 1348843 h 2147392"/>
              <a:gd name="connsiteX4" fmla="*/ 16551 w 103439"/>
              <a:gd name="connsiteY4" fmla="*/ 1737773 h 2147392"/>
              <a:gd name="connsiteX5" fmla="*/ 0 w 103439"/>
              <a:gd name="connsiteY5" fmla="*/ 2147392 h 2147392"/>
              <a:gd name="connsiteX6" fmla="*/ 0 w 103439"/>
              <a:gd name="connsiteY6" fmla="*/ 2147392 h 2147392"/>
              <a:gd name="connsiteX7" fmla="*/ 0 w 103439"/>
              <a:gd name="connsiteY7" fmla="*/ 2147392 h 214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439" h="2147392">
                <a:moveTo>
                  <a:pt x="103439" y="0"/>
                </a:moveTo>
                <a:lnTo>
                  <a:pt x="74476" y="450993"/>
                </a:lnTo>
                <a:lnTo>
                  <a:pt x="49651" y="922675"/>
                </a:lnTo>
                <a:lnTo>
                  <a:pt x="37238" y="1348843"/>
                </a:lnTo>
                <a:lnTo>
                  <a:pt x="16551" y="1737773"/>
                </a:lnTo>
                <a:lnTo>
                  <a:pt x="0" y="2147392"/>
                </a:lnTo>
                <a:lnTo>
                  <a:pt x="0" y="2147392"/>
                </a:lnTo>
                <a:lnTo>
                  <a:pt x="0" y="2147392"/>
                </a:ln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4"/>
          <p:cNvCxnSpPr/>
          <p:nvPr/>
        </p:nvCxnSpPr>
        <p:spPr>
          <a:xfrm>
            <a:off x="4860032" y="6150184"/>
            <a:ext cx="50405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364088" y="6021288"/>
            <a:ext cx="13633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35 </a:t>
            </a:r>
            <a:r>
              <a:rPr lang="de-DE" sz="600" dirty="0"/>
              <a:t>siehe auch andere Übersicht </a:t>
            </a:r>
          </a:p>
        </p:txBody>
      </p:sp>
      <p:sp>
        <p:nvSpPr>
          <p:cNvPr id="7" name="Freihandform 6"/>
          <p:cNvSpPr/>
          <p:nvPr/>
        </p:nvSpPr>
        <p:spPr>
          <a:xfrm>
            <a:off x="120770" y="2794958"/>
            <a:ext cx="8419381" cy="957533"/>
          </a:xfrm>
          <a:custGeom>
            <a:avLst/>
            <a:gdLst>
              <a:gd name="connsiteX0" fmla="*/ 0 w 8419381"/>
              <a:gd name="connsiteY0" fmla="*/ 51759 h 957533"/>
              <a:gd name="connsiteX1" fmla="*/ 267419 w 8419381"/>
              <a:gd name="connsiteY1" fmla="*/ 94891 h 957533"/>
              <a:gd name="connsiteX2" fmla="*/ 370936 w 8419381"/>
              <a:gd name="connsiteY2" fmla="*/ 69012 h 957533"/>
              <a:gd name="connsiteX3" fmla="*/ 483079 w 8419381"/>
              <a:gd name="connsiteY3" fmla="*/ 8627 h 957533"/>
              <a:gd name="connsiteX4" fmla="*/ 612475 w 8419381"/>
              <a:gd name="connsiteY4" fmla="*/ 0 h 957533"/>
              <a:gd name="connsiteX5" fmla="*/ 1639019 w 8419381"/>
              <a:gd name="connsiteY5" fmla="*/ 103517 h 957533"/>
              <a:gd name="connsiteX6" fmla="*/ 2286000 w 8419381"/>
              <a:gd name="connsiteY6" fmla="*/ 163902 h 957533"/>
              <a:gd name="connsiteX7" fmla="*/ 2941607 w 8419381"/>
              <a:gd name="connsiteY7" fmla="*/ 215661 h 957533"/>
              <a:gd name="connsiteX8" fmla="*/ 3528204 w 8419381"/>
              <a:gd name="connsiteY8" fmla="*/ 284672 h 957533"/>
              <a:gd name="connsiteX9" fmla="*/ 4183811 w 8419381"/>
              <a:gd name="connsiteY9" fmla="*/ 345057 h 957533"/>
              <a:gd name="connsiteX10" fmla="*/ 4796287 w 8419381"/>
              <a:gd name="connsiteY10" fmla="*/ 405442 h 957533"/>
              <a:gd name="connsiteX11" fmla="*/ 5357004 w 8419381"/>
              <a:gd name="connsiteY11" fmla="*/ 457200 h 957533"/>
              <a:gd name="connsiteX12" fmla="*/ 5857336 w 8419381"/>
              <a:gd name="connsiteY12" fmla="*/ 534838 h 957533"/>
              <a:gd name="connsiteX13" fmla="*/ 6280030 w 8419381"/>
              <a:gd name="connsiteY13" fmla="*/ 586597 h 957533"/>
              <a:gd name="connsiteX14" fmla="*/ 6702724 w 8419381"/>
              <a:gd name="connsiteY14" fmla="*/ 664234 h 957533"/>
              <a:gd name="connsiteX15" fmla="*/ 7289321 w 8419381"/>
              <a:gd name="connsiteY15" fmla="*/ 733246 h 957533"/>
              <a:gd name="connsiteX16" fmla="*/ 7815532 w 8419381"/>
              <a:gd name="connsiteY16" fmla="*/ 836763 h 957533"/>
              <a:gd name="connsiteX17" fmla="*/ 8048445 w 8419381"/>
              <a:gd name="connsiteY17" fmla="*/ 879895 h 957533"/>
              <a:gd name="connsiteX18" fmla="*/ 8419381 w 8419381"/>
              <a:gd name="connsiteY18" fmla="*/ 957533 h 95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419381" h="957533">
                <a:moveTo>
                  <a:pt x="0" y="51759"/>
                </a:moveTo>
                <a:lnTo>
                  <a:pt x="267419" y="94891"/>
                </a:lnTo>
                <a:lnTo>
                  <a:pt x="370936" y="69012"/>
                </a:lnTo>
                <a:lnTo>
                  <a:pt x="483079" y="8627"/>
                </a:lnTo>
                <a:lnTo>
                  <a:pt x="612475" y="0"/>
                </a:lnTo>
                <a:lnTo>
                  <a:pt x="1639019" y="103517"/>
                </a:lnTo>
                <a:lnTo>
                  <a:pt x="2286000" y="163902"/>
                </a:lnTo>
                <a:lnTo>
                  <a:pt x="2941607" y="215661"/>
                </a:lnTo>
                <a:lnTo>
                  <a:pt x="3528204" y="284672"/>
                </a:lnTo>
                <a:lnTo>
                  <a:pt x="4183811" y="345057"/>
                </a:lnTo>
                <a:lnTo>
                  <a:pt x="4796287" y="405442"/>
                </a:lnTo>
                <a:lnTo>
                  <a:pt x="5357004" y="457200"/>
                </a:lnTo>
                <a:lnTo>
                  <a:pt x="5857336" y="534838"/>
                </a:lnTo>
                <a:lnTo>
                  <a:pt x="6280030" y="586597"/>
                </a:lnTo>
                <a:lnTo>
                  <a:pt x="6702724" y="664234"/>
                </a:lnTo>
                <a:lnTo>
                  <a:pt x="7289321" y="733246"/>
                </a:lnTo>
                <a:lnTo>
                  <a:pt x="7815532" y="836763"/>
                </a:lnTo>
                <a:lnTo>
                  <a:pt x="8048445" y="879895"/>
                </a:lnTo>
                <a:lnTo>
                  <a:pt x="8419381" y="957533"/>
                </a:lnTo>
              </a:path>
            </a:pathLst>
          </a:cu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lussdiagramm: Zusammenführung 7"/>
          <p:cNvSpPr/>
          <p:nvPr/>
        </p:nvSpPr>
        <p:spPr>
          <a:xfrm>
            <a:off x="1078484" y="267254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" name="Flussdiagramm: Zusammenführung 8"/>
          <p:cNvSpPr/>
          <p:nvPr/>
        </p:nvSpPr>
        <p:spPr>
          <a:xfrm>
            <a:off x="8177586" y="354257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" name="Flussdiagramm: Zusammenführung 9"/>
          <p:cNvSpPr/>
          <p:nvPr/>
        </p:nvSpPr>
        <p:spPr>
          <a:xfrm>
            <a:off x="1573672" y="271485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" name="Flussdiagramm: Zusammenführung 10"/>
          <p:cNvSpPr/>
          <p:nvPr/>
        </p:nvSpPr>
        <p:spPr>
          <a:xfrm>
            <a:off x="6642418" y="32849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" name="Flussdiagramm: Zusammenführung 11"/>
          <p:cNvSpPr/>
          <p:nvPr/>
        </p:nvSpPr>
        <p:spPr>
          <a:xfrm>
            <a:off x="2451070" y="282249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" name="Flussdiagramm: Zusammenführung 12"/>
          <p:cNvSpPr/>
          <p:nvPr/>
        </p:nvSpPr>
        <p:spPr>
          <a:xfrm>
            <a:off x="7801236" y="348244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" name="Flussdiagramm: Zusammenführung 13"/>
          <p:cNvSpPr/>
          <p:nvPr/>
        </p:nvSpPr>
        <p:spPr>
          <a:xfrm>
            <a:off x="2915816" y="287075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" name="Flussdiagramm: Zusammenführung 14"/>
          <p:cNvSpPr/>
          <p:nvPr/>
        </p:nvSpPr>
        <p:spPr>
          <a:xfrm>
            <a:off x="3377554" y="291306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" name="Flussdiagramm: Zusammenführung 15"/>
          <p:cNvSpPr/>
          <p:nvPr/>
        </p:nvSpPr>
        <p:spPr>
          <a:xfrm>
            <a:off x="3969928" y="297838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" name="Flussdiagramm: Zusammenführung 16"/>
          <p:cNvSpPr/>
          <p:nvPr/>
        </p:nvSpPr>
        <p:spPr>
          <a:xfrm>
            <a:off x="7026962" y="333917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" name="Flussdiagramm: Zusammenführung 17"/>
          <p:cNvSpPr/>
          <p:nvPr/>
        </p:nvSpPr>
        <p:spPr>
          <a:xfrm>
            <a:off x="4355976" y="302145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" name="Flussdiagramm: Zusammenführung 18"/>
          <p:cNvSpPr/>
          <p:nvPr/>
        </p:nvSpPr>
        <p:spPr>
          <a:xfrm>
            <a:off x="4716016" y="30452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" name="Flussdiagramm: Zusammenführung 19"/>
          <p:cNvSpPr/>
          <p:nvPr/>
        </p:nvSpPr>
        <p:spPr>
          <a:xfrm>
            <a:off x="7417444" y="340524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" name="Flussdiagramm: Zusammenführung 20"/>
          <p:cNvSpPr/>
          <p:nvPr/>
        </p:nvSpPr>
        <p:spPr>
          <a:xfrm>
            <a:off x="5239390" y="310534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2" name="Flussdiagramm: Zusammenführung 21"/>
          <p:cNvSpPr/>
          <p:nvPr/>
        </p:nvSpPr>
        <p:spPr>
          <a:xfrm>
            <a:off x="1992340" y="276905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3" name="Flussdiagramm: Zusammenführung 22"/>
          <p:cNvSpPr/>
          <p:nvPr/>
        </p:nvSpPr>
        <p:spPr>
          <a:xfrm>
            <a:off x="5773888" y="317141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" name="Flussdiagramm: Zusammenführung 23"/>
          <p:cNvSpPr/>
          <p:nvPr/>
        </p:nvSpPr>
        <p:spPr>
          <a:xfrm>
            <a:off x="6211312" y="323079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5" name="Flussdiagramm: Zusammenführung 24"/>
          <p:cNvSpPr/>
          <p:nvPr/>
        </p:nvSpPr>
        <p:spPr>
          <a:xfrm>
            <a:off x="8495308" y="360270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cxnSp>
        <p:nvCxnSpPr>
          <p:cNvPr id="5" name="Gerade Verbindung 4"/>
          <p:cNvCxnSpPr/>
          <p:nvPr/>
        </p:nvCxnSpPr>
        <p:spPr>
          <a:xfrm>
            <a:off x="4860032" y="6201940"/>
            <a:ext cx="504056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364088" y="6073044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38</a:t>
            </a:r>
            <a:endParaRPr lang="de-DE" sz="600" dirty="0"/>
          </a:p>
        </p:txBody>
      </p:sp>
      <p:sp>
        <p:nvSpPr>
          <p:cNvPr id="7" name="Freihandform 6"/>
          <p:cNvSpPr/>
          <p:nvPr/>
        </p:nvSpPr>
        <p:spPr>
          <a:xfrm>
            <a:off x="3873260" y="1880558"/>
            <a:ext cx="4727276" cy="1423359"/>
          </a:xfrm>
          <a:custGeom>
            <a:avLst/>
            <a:gdLst>
              <a:gd name="connsiteX0" fmla="*/ 0 w 4727276"/>
              <a:gd name="connsiteY0" fmla="*/ 0 h 1423359"/>
              <a:gd name="connsiteX1" fmla="*/ 103517 w 4727276"/>
              <a:gd name="connsiteY1" fmla="*/ 146650 h 1423359"/>
              <a:gd name="connsiteX2" fmla="*/ 155276 w 4727276"/>
              <a:gd name="connsiteY2" fmla="*/ 396816 h 1423359"/>
              <a:gd name="connsiteX3" fmla="*/ 276046 w 4727276"/>
              <a:gd name="connsiteY3" fmla="*/ 500333 h 1423359"/>
              <a:gd name="connsiteX4" fmla="*/ 1104182 w 4727276"/>
              <a:gd name="connsiteY4" fmla="*/ 465827 h 1423359"/>
              <a:gd name="connsiteX5" fmla="*/ 1423359 w 4727276"/>
              <a:gd name="connsiteY5" fmla="*/ 483080 h 1423359"/>
              <a:gd name="connsiteX6" fmla="*/ 1595887 w 4727276"/>
              <a:gd name="connsiteY6" fmla="*/ 586597 h 1423359"/>
              <a:gd name="connsiteX7" fmla="*/ 1716657 w 4727276"/>
              <a:gd name="connsiteY7" fmla="*/ 802257 h 1423359"/>
              <a:gd name="connsiteX8" fmla="*/ 2061714 w 4727276"/>
              <a:gd name="connsiteY8" fmla="*/ 983412 h 1423359"/>
              <a:gd name="connsiteX9" fmla="*/ 2475782 w 4727276"/>
              <a:gd name="connsiteY9" fmla="*/ 1199072 h 1423359"/>
              <a:gd name="connsiteX10" fmla="*/ 2700068 w 4727276"/>
              <a:gd name="connsiteY10" fmla="*/ 1319842 h 1423359"/>
              <a:gd name="connsiteX11" fmla="*/ 2993366 w 4727276"/>
              <a:gd name="connsiteY11" fmla="*/ 1423359 h 1423359"/>
              <a:gd name="connsiteX12" fmla="*/ 3140015 w 4727276"/>
              <a:gd name="connsiteY12" fmla="*/ 1423359 h 1423359"/>
              <a:gd name="connsiteX13" fmla="*/ 4106174 w 4727276"/>
              <a:gd name="connsiteY13" fmla="*/ 862642 h 1423359"/>
              <a:gd name="connsiteX14" fmla="*/ 4727276 w 4727276"/>
              <a:gd name="connsiteY14" fmla="*/ 534838 h 142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27276" h="1423359">
                <a:moveTo>
                  <a:pt x="0" y="0"/>
                </a:moveTo>
                <a:lnTo>
                  <a:pt x="103517" y="146650"/>
                </a:lnTo>
                <a:lnTo>
                  <a:pt x="155276" y="396816"/>
                </a:lnTo>
                <a:lnTo>
                  <a:pt x="276046" y="500333"/>
                </a:lnTo>
                <a:lnTo>
                  <a:pt x="1104182" y="465827"/>
                </a:lnTo>
                <a:lnTo>
                  <a:pt x="1423359" y="483080"/>
                </a:lnTo>
                <a:lnTo>
                  <a:pt x="1595887" y="586597"/>
                </a:lnTo>
                <a:lnTo>
                  <a:pt x="1716657" y="802257"/>
                </a:lnTo>
                <a:lnTo>
                  <a:pt x="2061714" y="983412"/>
                </a:lnTo>
                <a:lnTo>
                  <a:pt x="2475782" y="1199072"/>
                </a:lnTo>
                <a:lnTo>
                  <a:pt x="2700068" y="1319842"/>
                </a:lnTo>
                <a:lnTo>
                  <a:pt x="2993366" y="1423359"/>
                </a:lnTo>
                <a:lnTo>
                  <a:pt x="3140015" y="1423359"/>
                </a:lnTo>
                <a:lnTo>
                  <a:pt x="4106174" y="862642"/>
                </a:lnTo>
                <a:lnTo>
                  <a:pt x="4727276" y="534838"/>
                </a:lnTo>
              </a:path>
            </a:pathLst>
          </a:cu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>
            <a:off x="7019209" y="2991619"/>
            <a:ext cx="84569" cy="153281"/>
          </a:xfrm>
          <a:custGeom>
            <a:avLst/>
            <a:gdLst>
              <a:gd name="connsiteX0" fmla="*/ 84569 w 84569"/>
              <a:gd name="connsiteY0" fmla="*/ 153281 h 153281"/>
              <a:gd name="connsiteX1" fmla="*/ 0 w 84569"/>
              <a:gd name="connsiteY1" fmla="*/ 0 h 153281"/>
              <a:gd name="connsiteX2" fmla="*/ 0 w 84569"/>
              <a:gd name="connsiteY2" fmla="*/ 0 h 153281"/>
              <a:gd name="connsiteX3" fmla="*/ 0 w 84569"/>
              <a:gd name="connsiteY3" fmla="*/ 0 h 15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69" h="153281">
                <a:moveTo>
                  <a:pt x="84569" y="153281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8"/>
          <p:cNvCxnSpPr/>
          <p:nvPr/>
        </p:nvCxnSpPr>
        <p:spPr>
          <a:xfrm>
            <a:off x="4860032" y="6357155"/>
            <a:ext cx="50405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364088" y="6228259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39</a:t>
            </a:r>
            <a:endParaRPr lang="de-DE" sz="600" dirty="0"/>
          </a:p>
        </p:txBody>
      </p:sp>
      <p:sp>
        <p:nvSpPr>
          <p:cNvPr id="12" name="Freihandform 11"/>
          <p:cNvSpPr/>
          <p:nvPr/>
        </p:nvSpPr>
        <p:spPr>
          <a:xfrm>
            <a:off x="2336213" y="1453526"/>
            <a:ext cx="1030682" cy="190280"/>
          </a:xfrm>
          <a:custGeom>
            <a:avLst/>
            <a:gdLst>
              <a:gd name="connsiteX0" fmla="*/ 1030682 w 1030682"/>
              <a:gd name="connsiteY0" fmla="*/ 190280 h 190280"/>
              <a:gd name="connsiteX1" fmla="*/ 840402 w 1030682"/>
              <a:gd name="connsiteY1" fmla="*/ 110997 h 190280"/>
              <a:gd name="connsiteX2" fmla="*/ 681836 w 1030682"/>
              <a:gd name="connsiteY2" fmla="*/ 52856 h 190280"/>
              <a:gd name="connsiteX3" fmla="*/ 586696 w 1030682"/>
              <a:gd name="connsiteY3" fmla="*/ 36999 h 190280"/>
              <a:gd name="connsiteX4" fmla="*/ 449271 w 1030682"/>
              <a:gd name="connsiteY4" fmla="*/ 15857 h 190280"/>
              <a:gd name="connsiteX5" fmla="*/ 269563 w 1030682"/>
              <a:gd name="connsiteY5" fmla="*/ 10571 h 190280"/>
              <a:gd name="connsiteX6" fmla="*/ 0 w 1030682"/>
              <a:gd name="connsiteY6" fmla="*/ 0 h 19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0682" h="190280">
                <a:moveTo>
                  <a:pt x="1030682" y="190280"/>
                </a:moveTo>
                <a:lnTo>
                  <a:pt x="840402" y="110997"/>
                </a:lnTo>
                <a:lnTo>
                  <a:pt x="681836" y="52856"/>
                </a:lnTo>
                <a:lnTo>
                  <a:pt x="586696" y="36999"/>
                </a:lnTo>
                <a:lnTo>
                  <a:pt x="449271" y="15857"/>
                </a:lnTo>
                <a:lnTo>
                  <a:pt x="269563" y="10571"/>
                </a:lnTo>
                <a:lnTo>
                  <a:pt x="0" y="0"/>
                </a:lnTo>
              </a:path>
            </a:pathLst>
          </a:cu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 12"/>
          <p:cNvSpPr/>
          <p:nvPr/>
        </p:nvSpPr>
        <p:spPr>
          <a:xfrm>
            <a:off x="1184744" y="1272209"/>
            <a:ext cx="2679590" cy="596348"/>
          </a:xfrm>
          <a:custGeom>
            <a:avLst/>
            <a:gdLst>
              <a:gd name="connsiteX0" fmla="*/ 2679590 w 2679590"/>
              <a:gd name="connsiteY0" fmla="*/ 596348 h 596348"/>
              <a:gd name="connsiteX1" fmla="*/ 2520564 w 2679590"/>
              <a:gd name="connsiteY1" fmla="*/ 389614 h 596348"/>
              <a:gd name="connsiteX2" fmla="*/ 2329733 w 2679590"/>
              <a:gd name="connsiteY2" fmla="*/ 246490 h 596348"/>
              <a:gd name="connsiteX3" fmla="*/ 1971924 w 2679590"/>
              <a:gd name="connsiteY3" fmla="*/ 95415 h 596348"/>
              <a:gd name="connsiteX4" fmla="*/ 1781093 w 2679590"/>
              <a:gd name="connsiteY4" fmla="*/ 15902 h 596348"/>
              <a:gd name="connsiteX5" fmla="*/ 1558456 w 2679590"/>
              <a:gd name="connsiteY5" fmla="*/ 0 h 596348"/>
              <a:gd name="connsiteX6" fmla="*/ 1375576 w 2679590"/>
              <a:gd name="connsiteY6" fmla="*/ 31805 h 596348"/>
              <a:gd name="connsiteX7" fmla="*/ 993913 w 2679590"/>
              <a:gd name="connsiteY7" fmla="*/ 127221 h 596348"/>
              <a:gd name="connsiteX8" fmla="*/ 429371 w 2679590"/>
              <a:gd name="connsiteY8" fmla="*/ 318052 h 596348"/>
              <a:gd name="connsiteX9" fmla="*/ 0 w 2679590"/>
              <a:gd name="connsiteY9" fmla="*/ 508883 h 596348"/>
              <a:gd name="connsiteX10" fmla="*/ 0 w 2679590"/>
              <a:gd name="connsiteY10" fmla="*/ 508883 h 59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9590" h="596348">
                <a:moveTo>
                  <a:pt x="2679590" y="596348"/>
                </a:moveTo>
                <a:lnTo>
                  <a:pt x="2520564" y="389614"/>
                </a:lnTo>
                <a:lnTo>
                  <a:pt x="2329733" y="246490"/>
                </a:lnTo>
                <a:lnTo>
                  <a:pt x="1971924" y="95415"/>
                </a:lnTo>
                <a:lnTo>
                  <a:pt x="1781093" y="15902"/>
                </a:lnTo>
                <a:lnTo>
                  <a:pt x="1558456" y="0"/>
                </a:lnTo>
                <a:lnTo>
                  <a:pt x="1375576" y="31805"/>
                </a:lnTo>
                <a:lnTo>
                  <a:pt x="993913" y="127221"/>
                </a:lnTo>
                <a:lnTo>
                  <a:pt x="429371" y="318052"/>
                </a:lnTo>
                <a:lnTo>
                  <a:pt x="0" y="508883"/>
                </a:lnTo>
                <a:lnTo>
                  <a:pt x="0" y="508883"/>
                </a:lnTo>
              </a:path>
            </a:pathLst>
          </a:cu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lussdiagramm: Zusammenführung 10"/>
          <p:cNvSpPr/>
          <p:nvPr/>
        </p:nvSpPr>
        <p:spPr>
          <a:xfrm>
            <a:off x="8456774" y="2475960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" name="Flussdiagramm: Zusammenführung 13"/>
          <p:cNvSpPr/>
          <p:nvPr/>
        </p:nvSpPr>
        <p:spPr>
          <a:xfrm>
            <a:off x="8086164" y="2701520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" name="Flussdiagramm: Zusammenführung 14"/>
          <p:cNvSpPr/>
          <p:nvPr/>
        </p:nvSpPr>
        <p:spPr>
          <a:xfrm>
            <a:off x="7748072" y="2890500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" name="Flussdiagramm: Zusammenführung 15"/>
          <p:cNvSpPr/>
          <p:nvPr/>
        </p:nvSpPr>
        <p:spPr>
          <a:xfrm>
            <a:off x="7534352" y="3028268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" name="Flussdiagramm: Zusammenführung 16"/>
          <p:cNvSpPr/>
          <p:nvPr/>
        </p:nvSpPr>
        <p:spPr>
          <a:xfrm>
            <a:off x="7251450" y="3195300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" name="Flussdiagramm: Zusammenführung 17"/>
          <p:cNvSpPr/>
          <p:nvPr/>
        </p:nvSpPr>
        <p:spPr>
          <a:xfrm>
            <a:off x="6906672" y="3314778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" name="Flussdiagramm: Zusammenführung 18"/>
          <p:cNvSpPr/>
          <p:nvPr/>
        </p:nvSpPr>
        <p:spPr>
          <a:xfrm>
            <a:off x="6623450" y="3248404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" name="Flussdiagramm: Zusammenführung 19"/>
          <p:cNvSpPr/>
          <p:nvPr/>
        </p:nvSpPr>
        <p:spPr>
          <a:xfrm>
            <a:off x="6358838" y="3137428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" name="Flussdiagramm: Zusammenführung 20"/>
          <p:cNvSpPr/>
          <p:nvPr/>
        </p:nvSpPr>
        <p:spPr>
          <a:xfrm>
            <a:off x="5958880" y="2935002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2" name="Flussdiagramm: Zusammenführung 21"/>
          <p:cNvSpPr/>
          <p:nvPr/>
        </p:nvSpPr>
        <p:spPr>
          <a:xfrm>
            <a:off x="5631324" y="2738386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3" name="Flussdiagramm: Zusammenführung 22"/>
          <p:cNvSpPr/>
          <p:nvPr/>
        </p:nvSpPr>
        <p:spPr>
          <a:xfrm>
            <a:off x="5438400" y="2337906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" name="Flussdiagramm: Zusammenführung 23"/>
          <p:cNvSpPr/>
          <p:nvPr/>
        </p:nvSpPr>
        <p:spPr>
          <a:xfrm>
            <a:off x="4971126" y="2254924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5" name="Flussdiagramm: Zusammenführung 24"/>
          <p:cNvSpPr/>
          <p:nvPr/>
        </p:nvSpPr>
        <p:spPr>
          <a:xfrm>
            <a:off x="4607428" y="2268320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6" name="Flussdiagramm: Zusammenführung 25"/>
          <p:cNvSpPr/>
          <p:nvPr/>
        </p:nvSpPr>
        <p:spPr>
          <a:xfrm>
            <a:off x="4232756" y="2280530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7" name="Flussdiagramm: Zusammenführung 26"/>
          <p:cNvSpPr/>
          <p:nvPr/>
        </p:nvSpPr>
        <p:spPr>
          <a:xfrm>
            <a:off x="3966672" y="2341564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8" name="Flussdiagramm: Zusammenführung 27"/>
          <p:cNvSpPr/>
          <p:nvPr/>
        </p:nvSpPr>
        <p:spPr>
          <a:xfrm>
            <a:off x="3840828" y="2002522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9" name="Flussdiagramm: Zusammenführung 28"/>
          <p:cNvSpPr/>
          <p:nvPr/>
        </p:nvSpPr>
        <p:spPr>
          <a:xfrm>
            <a:off x="3717524" y="1803754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0" name="Flussdiagramm: Zusammenführung 29"/>
          <p:cNvSpPr/>
          <p:nvPr/>
        </p:nvSpPr>
        <p:spPr>
          <a:xfrm>
            <a:off x="3311284" y="1476316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1" name="Flussdiagramm: Zusammenführung 30"/>
          <p:cNvSpPr/>
          <p:nvPr/>
        </p:nvSpPr>
        <p:spPr>
          <a:xfrm>
            <a:off x="3019594" y="1359058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2" name="Flussdiagramm: Zusammenführung 31"/>
          <p:cNvSpPr/>
          <p:nvPr/>
        </p:nvSpPr>
        <p:spPr>
          <a:xfrm>
            <a:off x="2663616" y="1291978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3" name="Flussdiagramm: Zusammenführung 32"/>
          <p:cNvSpPr/>
          <p:nvPr/>
        </p:nvSpPr>
        <p:spPr>
          <a:xfrm>
            <a:off x="2482616" y="1378534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4" name="Flussdiagramm: Zusammenführung 33"/>
          <p:cNvSpPr/>
          <p:nvPr/>
        </p:nvSpPr>
        <p:spPr>
          <a:xfrm>
            <a:off x="2194584" y="1395588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5" name="Flussdiagramm: Zusammenführung 34"/>
          <p:cNvSpPr/>
          <p:nvPr/>
        </p:nvSpPr>
        <p:spPr>
          <a:xfrm>
            <a:off x="1846670" y="1518724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6" name="Flussdiagramm: Zusammenführung 35"/>
          <p:cNvSpPr/>
          <p:nvPr/>
        </p:nvSpPr>
        <p:spPr>
          <a:xfrm>
            <a:off x="1535538" y="1636116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7" name="Flussdiagramm: Zusammenführung 36"/>
          <p:cNvSpPr/>
          <p:nvPr/>
        </p:nvSpPr>
        <p:spPr>
          <a:xfrm>
            <a:off x="1252316" y="1759252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8" name="Flussdiagramm: Zusammenführung 37"/>
          <p:cNvSpPr/>
          <p:nvPr/>
        </p:nvSpPr>
        <p:spPr>
          <a:xfrm>
            <a:off x="5735222" y="6174097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9" name="Textfeld 38"/>
          <p:cNvSpPr txBox="1"/>
          <p:nvPr/>
        </p:nvSpPr>
        <p:spPr>
          <a:xfrm>
            <a:off x="5894262" y="6085345"/>
            <a:ext cx="13420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geplante Straßenlampen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864157" y="6138706"/>
            <a:ext cx="50405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368213" y="6009810"/>
            <a:ext cx="2792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4862169" y="6272736"/>
            <a:ext cx="50405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366225" y="6143840"/>
            <a:ext cx="2792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4862972" y="6400641"/>
            <a:ext cx="50405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5367028" y="6271745"/>
            <a:ext cx="2792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7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5715163" y="6141203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6208235" y="6007021"/>
            <a:ext cx="371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16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5715163" y="6274759"/>
            <a:ext cx="50405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208236" y="6145863"/>
            <a:ext cx="371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19</a:t>
            </a:r>
          </a:p>
        </p:txBody>
      </p:sp>
      <p:cxnSp>
        <p:nvCxnSpPr>
          <p:cNvPr id="13" name="Gerade Verbindung 12"/>
          <p:cNvCxnSpPr/>
          <p:nvPr/>
        </p:nvCxnSpPr>
        <p:spPr>
          <a:xfrm>
            <a:off x="5715163" y="6400749"/>
            <a:ext cx="5040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6208236" y="6271853"/>
            <a:ext cx="371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</a:t>
            </a:r>
          </a:p>
        </p:txBody>
      </p:sp>
      <p:cxnSp>
        <p:nvCxnSpPr>
          <p:cNvPr id="15" name="Gerade Verbindung 14"/>
          <p:cNvCxnSpPr/>
          <p:nvPr/>
        </p:nvCxnSpPr>
        <p:spPr>
          <a:xfrm>
            <a:off x="6507251" y="6141103"/>
            <a:ext cx="50405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7000324" y="6012207"/>
            <a:ext cx="1604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22 </a:t>
            </a:r>
            <a:r>
              <a:rPr lang="de-DE" sz="600" dirty="0"/>
              <a:t>(siehe auch andere Übersicht)</a:t>
            </a:r>
            <a:endParaRPr lang="de-DE" sz="1000" dirty="0"/>
          </a:p>
        </p:txBody>
      </p:sp>
      <p:cxnSp>
        <p:nvCxnSpPr>
          <p:cNvPr id="17" name="Gerade Verbindung 16"/>
          <p:cNvCxnSpPr/>
          <p:nvPr/>
        </p:nvCxnSpPr>
        <p:spPr>
          <a:xfrm>
            <a:off x="6507251" y="6270768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7000324" y="6141872"/>
            <a:ext cx="371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23</a:t>
            </a:r>
          </a:p>
        </p:txBody>
      </p:sp>
      <p:cxnSp>
        <p:nvCxnSpPr>
          <p:cNvPr id="19" name="Gerade Verbindung 18"/>
          <p:cNvCxnSpPr/>
          <p:nvPr/>
        </p:nvCxnSpPr>
        <p:spPr>
          <a:xfrm>
            <a:off x="6507251" y="6400749"/>
            <a:ext cx="504056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7000324" y="6271853"/>
            <a:ext cx="371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29</a:t>
            </a:r>
          </a:p>
        </p:txBody>
      </p:sp>
      <p:cxnSp>
        <p:nvCxnSpPr>
          <p:cNvPr id="23" name="Gerade Verbindung 22"/>
          <p:cNvCxnSpPr/>
          <p:nvPr/>
        </p:nvCxnSpPr>
        <p:spPr>
          <a:xfrm>
            <a:off x="7324481" y="5998536"/>
            <a:ext cx="504056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7813905" y="5869401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36 </a:t>
            </a:r>
            <a:r>
              <a:rPr lang="de-DE" sz="600" dirty="0"/>
              <a:t>(siehe auch andere Übersicht)</a:t>
            </a:r>
            <a:endParaRPr lang="de-DE" sz="1000" dirty="0"/>
          </a:p>
        </p:txBody>
      </p:sp>
      <p:sp>
        <p:nvSpPr>
          <p:cNvPr id="25" name="Minus 24"/>
          <p:cNvSpPr/>
          <p:nvPr/>
        </p:nvSpPr>
        <p:spPr>
          <a:xfrm>
            <a:off x="7046990" y="5422952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7156289" y="5378125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Bushalte-</a:t>
            </a:r>
          </a:p>
          <a:p>
            <a:r>
              <a:rPr lang="de-DE" sz="1000" dirty="0"/>
              <a:t>stellen (LBW</a:t>
            </a:r>
          </a:p>
          <a:p>
            <a:r>
              <a:rPr lang="de-DE" sz="1000" dirty="0"/>
              <a:t>Bzw. massiv)</a:t>
            </a:r>
          </a:p>
        </p:txBody>
      </p:sp>
      <p:sp>
        <p:nvSpPr>
          <p:cNvPr id="27" name="Flussdiagramm: Zusammenführung 26"/>
          <p:cNvSpPr/>
          <p:nvPr/>
        </p:nvSpPr>
        <p:spPr>
          <a:xfrm>
            <a:off x="3707863" y="646977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8" name="Flussdiagramm: Zusammenführung 27"/>
          <p:cNvSpPr/>
          <p:nvPr/>
        </p:nvSpPr>
        <p:spPr>
          <a:xfrm>
            <a:off x="3923928" y="62068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29" name="Gerade Verbindung 28"/>
          <p:cNvCxnSpPr/>
          <p:nvPr/>
        </p:nvCxnSpPr>
        <p:spPr>
          <a:xfrm rot="480000" flipV="1">
            <a:off x="4296668" y="3212976"/>
            <a:ext cx="360040" cy="7200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rot="240000" flipV="1">
            <a:off x="3930276" y="3247208"/>
            <a:ext cx="366560" cy="2190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3492674" y="3159224"/>
            <a:ext cx="439203" cy="9757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3059832" y="2992190"/>
            <a:ext cx="439203" cy="16958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2856291" y="2903515"/>
            <a:ext cx="223179" cy="9757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 rot="-120000">
            <a:off x="2058863" y="2820180"/>
            <a:ext cx="799243" cy="9757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rot="-120000">
            <a:off x="1263472" y="2751986"/>
            <a:ext cx="799243" cy="9757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788909" y="2687491"/>
            <a:ext cx="482400" cy="785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ussdiagramm: Zusammenführung 44"/>
          <p:cNvSpPr/>
          <p:nvPr/>
        </p:nvSpPr>
        <p:spPr>
          <a:xfrm>
            <a:off x="1356760" y="285963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6" name="Flussdiagramm: Zusammenführung 45"/>
          <p:cNvSpPr/>
          <p:nvPr/>
        </p:nvSpPr>
        <p:spPr>
          <a:xfrm>
            <a:off x="1805552" y="290987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7" name="Flussdiagramm: Zusammenführung 46"/>
          <p:cNvSpPr/>
          <p:nvPr/>
        </p:nvSpPr>
        <p:spPr>
          <a:xfrm>
            <a:off x="2699792" y="297685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8" name="Flussdiagramm: Zusammenführung 47"/>
          <p:cNvSpPr/>
          <p:nvPr/>
        </p:nvSpPr>
        <p:spPr>
          <a:xfrm>
            <a:off x="4134928" y="32900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9" name="Flussdiagramm: Zusammenführung 48"/>
          <p:cNvSpPr/>
          <p:nvPr/>
        </p:nvSpPr>
        <p:spPr>
          <a:xfrm>
            <a:off x="4520088" y="327493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50" name="Gerade Verbindung 49"/>
          <p:cNvCxnSpPr/>
          <p:nvPr/>
        </p:nvCxnSpPr>
        <p:spPr>
          <a:xfrm rot="-180000">
            <a:off x="6308593" y="1243994"/>
            <a:ext cx="817200" cy="28803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ussdiagramm: Zusammenführung 51"/>
          <p:cNvSpPr/>
          <p:nvPr/>
        </p:nvSpPr>
        <p:spPr>
          <a:xfrm>
            <a:off x="6340935" y="132266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3" name="Flussdiagramm: Zusammenführung 52"/>
          <p:cNvSpPr/>
          <p:nvPr/>
        </p:nvSpPr>
        <p:spPr>
          <a:xfrm>
            <a:off x="6912048" y="148864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51" name="Gerade Verbindung 50"/>
          <p:cNvCxnSpPr/>
          <p:nvPr/>
        </p:nvCxnSpPr>
        <p:spPr>
          <a:xfrm flipV="1">
            <a:off x="3779912" y="3284984"/>
            <a:ext cx="144016" cy="72008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 flipV="1">
            <a:off x="3349281" y="3995371"/>
            <a:ext cx="433710" cy="1134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 flipV="1">
            <a:off x="3123677" y="5181681"/>
            <a:ext cx="216024" cy="57606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 flipV="1">
            <a:off x="3054390" y="5753564"/>
            <a:ext cx="71787" cy="5436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lussdiagramm: Zusammenführung 66"/>
          <p:cNvSpPr/>
          <p:nvPr/>
        </p:nvSpPr>
        <p:spPr>
          <a:xfrm>
            <a:off x="2945663" y="617742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8" name="Flussdiagramm: Zusammenführung 67"/>
          <p:cNvSpPr/>
          <p:nvPr/>
        </p:nvSpPr>
        <p:spPr>
          <a:xfrm>
            <a:off x="3076182" y="549021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9" name="Flussdiagramm: Zusammenführung 68"/>
          <p:cNvSpPr/>
          <p:nvPr/>
        </p:nvSpPr>
        <p:spPr>
          <a:xfrm>
            <a:off x="3251367" y="500773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0" name="Flussdiagramm: Zusammenführung 69"/>
          <p:cNvSpPr/>
          <p:nvPr/>
        </p:nvSpPr>
        <p:spPr>
          <a:xfrm>
            <a:off x="3456507" y="446976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1" name="Flussdiagramm: Zusammenführung 70"/>
          <p:cNvSpPr/>
          <p:nvPr/>
        </p:nvSpPr>
        <p:spPr>
          <a:xfrm>
            <a:off x="3650763" y="388679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2" name="Flussdiagramm: Zusammenführung 71"/>
          <p:cNvSpPr/>
          <p:nvPr/>
        </p:nvSpPr>
        <p:spPr>
          <a:xfrm>
            <a:off x="3747260" y="331219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3" name="Flussdiagramm: Zusammenführung 72"/>
          <p:cNvSpPr/>
          <p:nvPr/>
        </p:nvSpPr>
        <p:spPr>
          <a:xfrm>
            <a:off x="3744083" y="357959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56" name="Gerade Verbindung 55"/>
          <p:cNvCxnSpPr/>
          <p:nvPr/>
        </p:nvCxnSpPr>
        <p:spPr>
          <a:xfrm rot="120000">
            <a:off x="5648944" y="3923625"/>
            <a:ext cx="1108800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 flipH="1">
            <a:off x="6736432" y="3498850"/>
            <a:ext cx="648073" cy="10801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lussdiagramm: Zusammenführung 63"/>
          <p:cNvSpPr/>
          <p:nvPr/>
        </p:nvSpPr>
        <p:spPr>
          <a:xfrm>
            <a:off x="5761211" y="386739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6" name="Flussdiagramm: Zusammenführung 65"/>
          <p:cNvSpPr/>
          <p:nvPr/>
        </p:nvSpPr>
        <p:spPr>
          <a:xfrm>
            <a:off x="5797153" y="405154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4" name="Flussdiagramm: Zusammenführung 73"/>
          <p:cNvSpPr/>
          <p:nvPr/>
        </p:nvSpPr>
        <p:spPr>
          <a:xfrm>
            <a:off x="5942310" y="399871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5" name="Flussdiagramm: Zusammenführung 74"/>
          <p:cNvSpPr/>
          <p:nvPr/>
        </p:nvSpPr>
        <p:spPr>
          <a:xfrm>
            <a:off x="7157938" y="367677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6" name="Flussdiagramm: Zusammenführung 75"/>
          <p:cNvSpPr/>
          <p:nvPr/>
        </p:nvSpPr>
        <p:spPr>
          <a:xfrm>
            <a:off x="6908006" y="408659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7" name="Flussdiagramm: Zusammenführung 76"/>
          <p:cNvSpPr/>
          <p:nvPr/>
        </p:nvSpPr>
        <p:spPr>
          <a:xfrm>
            <a:off x="6741765" y="434922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78" name="Gerade Verbindung 77"/>
          <p:cNvCxnSpPr/>
          <p:nvPr/>
        </p:nvCxnSpPr>
        <p:spPr>
          <a:xfrm rot="1560000" flipV="1">
            <a:off x="1614835" y="958129"/>
            <a:ext cx="36000" cy="7200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eihandform 78"/>
          <p:cNvSpPr/>
          <p:nvPr/>
        </p:nvSpPr>
        <p:spPr>
          <a:xfrm>
            <a:off x="698500" y="968375"/>
            <a:ext cx="1574800" cy="536575"/>
          </a:xfrm>
          <a:custGeom>
            <a:avLst/>
            <a:gdLst>
              <a:gd name="connsiteX0" fmla="*/ 0 w 1574800"/>
              <a:gd name="connsiteY0" fmla="*/ 41275 h 536575"/>
              <a:gd name="connsiteX1" fmla="*/ 508000 w 1574800"/>
              <a:gd name="connsiteY1" fmla="*/ 12700 h 536575"/>
              <a:gd name="connsiteX2" fmla="*/ 657225 w 1574800"/>
              <a:gd name="connsiteY2" fmla="*/ 3175 h 536575"/>
              <a:gd name="connsiteX3" fmla="*/ 968375 w 1574800"/>
              <a:gd name="connsiteY3" fmla="*/ 0 h 536575"/>
              <a:gd name="connsiteX4" fmla="*/ 1219200 w 1574800"/>
              <a:gd name="connsiteY4" fmla="*/ 9525 h 536575"/>
              <a:gd name="connsiteX5" fmla="*/ 1574800 w 1574800"/>
              <a:gd name="connsiteY5" fmla="*/ 352425 h 536575"/>
              <a:gd name="connsiteX6" fmla="*/ 1568450 w 1574800"/>
              <a:gd name="connsiteY6" fmla="*/ 536575 h 536575"/>
              <a:gd name="connsiteX7" fmla="*/ 1568450 w 1574800"/>
              <a:gd name="connsiteY7" fmla="*/ 536575 h 536575"/>
              <a:gd name="connsiteX8" fmla="*/ 1568450 w 1574800"/>
              <a:gd name="connsiteY8" fmla="*/ 536575 h 53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4800" h="536575">
                <a:moveTo>
                  <a:pt x="0" y="41275"/>
                </a:moveTo>
                <a:lnTo>
                  <a:pt x="508000" y="12700"/>
                </a:lnTo>
                <a:lnTo>
                  <a:pt x="657225" y="3175"/>
                </a:lnTo>
                <a:lnTo>
                  <a:pt x="968375" y="0"/>
                </a:lnTo>
                <a:lnTo>
                  <a:pt x="1219200" y="9525"/>
                </a:lnTo>
                <a:lnTo>
                  <a:pt x="1574800" y="352425"/>
                </a:lnTo>
                <a:lnTo>
                  <a:pt x="1568450" y="536575"/>
                </a:lnTo>
                <a:lnTo>
                  <a:pt x="1568450" y="536575"/>
                </a:lnTo>
                <a:lnTo>
                  <a:pt x="1568450" y="536575"/>
                </a:ln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Freihandform 79"/>
          <p:cNvSpPr/>
          <p:nvPr/>
        </p:nvSpPr>
        <p:spPr>
          <a:xfrm>
            <a:off x="2266950" y="1241425"/>
            <a:ext cx="304800" cy="98425"/>
          </a:xfrm>
          <a:custGeom>
            <a:avLst/>
            <a:gdLst>
              <a:gd name="connsiteX0" fmla="*/ 0 w 304800"/>
              <a:gd name="connsiteY0" fmla="*/ 98425 h 98425"/>
              <a:gd name="connsiteX1" fmla="*/ 82550 w 304800"/>
              <a:gd name="connsiteY1" fmla="*/ 0 h 98425"/>
              <a:gd name="connsiteX2" fmla="*/ 304800 w 304800"/>
              <a:gd name="connsiteY2" fmla="*/ 15875 h 98425"/>
              <a:gd name="connsiteX3" fmla="*/ 304800 w 304800"/>
              <a:gd name="connsiteY3" fmla="*/ 15875 h 98425"/>
              <a:gd name="connsiteX4" fmla="*/ 295275 w 304800"/>
              <a:gd name="connsiteY4" fmla="*/ 15875 h 98425"/>
              <a:gd name="connsiteX5" fmla="*/ 295275 w 304800"/>
              <a:gd name="connsiteY5" fmla="*/ 15875 h 98425"/>
              <a:gd name="connsiteX6" fmla="*/ 295275 w 304800"/>
              <a:gd name="connsiteY6" fmla="*/ 15875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" h="98425">
                <a:moveTo>
                  <a:pt x="0" y="98425"/>
                </a:moveTo>
                <a:lnTo>
                  <a:pt x="82550" y="0"/>
                </a:lnTo>
                <a:lnTo>
                  <a:pt x="304800" y="15875"/>
                </a:lnTo>
                <a:lnTo>
                  <a:pt x="304800" y="15875"/>
                </a:lnTo>
                <a:lnTo>
                  <a:pt x="295275" y="15875"/>
                </a:lnTo>
                <a:lnTo>
                  <a:pt x="295275" y="15875"/>
                </a:lnTo>
                <a:lnTo>
                  <a:pt x="295275" y="15875"/>
                </a:ln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Freihandform 80"/>
          <p:cNvSpPr/>
          <p:nvPr/>
        </p:nvSpPr>
        <p:spPr>
          <a:xfrm>
            <a:off x="1656223" y="983946"/>
            <a:ext cx="195759" cy="257577"/>
          </a:xfrm>
          <a:custGeom>
            <a:avLst/>
            <a:gdLst>
              <a:gd name="connsiteX0" fmla="*/ 7727 w 195759"/>
              <a:gd name="connsiteY0" fmla="*/ 0 h 257577"/>
              <a:gd name="connsiteX1" fmla="*/ 0 w 195759"/>
              <a:gd name="connsiteY1" fmla="*/ 177728 h 257577"/>
              <a:gd name="connsiteX2" fmla="*/ 38637 w 195759"/>
              <a:gd name="connsiteY2" fmla="*/ 249850 h 257577"/>
              <a:gd name="connsiteX3" fmla="*/ 195759 w 195759"/>
              <a:gd name="connsiteY3" fmla="*/ 257577 h 257577"/>
              <a:gd name="connsiteX4" fmla="*/ 195759 w 195759"/>
              <a:gd name="connsiteY4" fmla="*/ 257577 h 257577"/>
              <a:gd name="connsiteX5" fmla="*/ 195759 w 195759"/>
              <a:gd name="connsiteY5" fmla="*/ 257577 h 25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59" h="257577">
                <a:moveTo>
                  <a:pt x="7727" y="0"/>
                </a:moveTo>
                <a:lnTo>
                  <a:pt x="0" y="177728"/>
                </a:lnTo>
                <a:lnTo>
                  <a:pt x="38637" y="249850"/>
                </a:lnTo>
                <a:lnTo>
                  <a:pt x="195759" y="257577"/>
                </a:lnTo>
                <a:lnTo>
                  <a:pt x="195759" y="257577"/>
                </a:lnTo>
                <a:lnTo>
                  <a:pt x="195759" y="257577"/>
                </a:ln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Ellipse 82"/>
          <p:cNvSpPr/>
          <p:nvPr/>
        </p:nvSpPr>
        <p:spPr>
          <a:xfrm>
            <a:off x="1557286" y="1007017"/>
            <a:ext cx="45719" cy="4571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Flussdiagramm: Zusammenführung 83"/>
          <p:cNvSpPr/>
          <p:nvPr/>
        </p:nvSpPr>
        <p:spPr>
          <a:xfrm>
            <a:off x="1691680" y="100215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5" name="Flussdiagramm: Zusammenführung 84"/>
          <p:cNvSpPr/>
          <p:nvPr/>
        </p:nvSpPr>
        <p:spPr>
          <a:xfrm>
            <a:off x="1691680" y="113903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6" name="Flussdiagramm: Zusammenführung 85"/>
          <p:cNvSpPr/>
          <p:nvPr/>
        </p:nvSpPr>
        <p:spPr>
          <a:xfrm>
            <a:off x="1860747" y="125209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7" name="Flussdiagramm: Zusammenführung 86"/>
          <p:cNvSpPr/>
          <p:nvPr/>
        </p:nvSpPr>
        <p:spPr>
          <a:xfrm>
            <a:off x="1852363" y="100691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8" name="Flussdiagramm: Zusammenführung 87"/>
          <p:cNvSpPr/>
          <p:nvPr/>
        </p:nvSpPr>
        <p:spPr>
          <a:xfrm>
            <a:off x="2001141" y="114437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9" name="Flussdiagramm: Zusammenführung 88"/>
          <p:cNvSpPr/>
          <p:nvPr/>
        </p:nvSpPr>
        <p:spPr>
          <a:xfrm>
            <a:off x="2170208" y="131638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0" name="Flussdiagramm: Zusammenführung 89"/>
          <p:cNvSpPr/>
          <p:nvPr/>
        </p:nvSpPr>
        <p:spPr>
          <a:xfrm>
            <a:off x="2373664" y="127114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1" name="Freihandform 90"/>
          <p:cNvSpPr/>
          <p:nvPr/>
        </p:nvSpPr>
        <p:spPr>
          <a:xfrm>
            <a:off x="3794760" y="4027170"/>
            <a:ext cx="1177290" cy="800100"/>
          </a:xfrm>
          <a:custGeom>
            <a:avLst/>
            <a:gdLst>
              <a:gd name="connsiteX0" fmla="*/ 0 w 1177290"/>
              <a:gd name="connsiteY0" fmla="*/ 0 h 800100"/>
              <a:gd name="connsiteX1" fmla="*/ 1177290 w 1177290"/>
              <a:gd name="connsiteY1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7290" h="800100">
                <a:moveTo>
                  <a:pt x="0" y="0"/>
                </a:moveTo>
                <a:lnTo>
                  <a:pt x="1177290" y="800100"/>
                </a:ln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Freihandform 91"/>
          <p:cNvSpPr/>
          <p:nvPr/>
        </p:nvSpPr>
        <p:spPr>
          <a:xfrm>
            <a:off x="4411980" y="3227070"/>
            <a:ext cx="582930" cy="1207770"/>
          </a:xfrm>
          <a:custGeom>
            <a:avLst/>
            <a:gdLst>
              <a:gd name="connsiteX0" fmla="*/ 262890 w 582930"/>
              <a:gd name="connsiteY0" fmla="*/ 0 h 1207770"/>
              <a:gd name="connsiteX1" fmla="*/ 582930 w 582930"/>
              <a:gd name="connsiteY1" fmla="*/ 213360 h 1207770"/>
              <a:gd name="connsiteX2" fmla="*/ 0 w 582930"/>
              <a:gd name="connsiteY2" fmla="*/ 1207770 h 1207770"/>
              <a:gd name="connsiteX3" fmla="*/ 0 w 582930"/>
              <a:gd name="connsiteY3" fmla="*/ 1207770 h 120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30" h="1207770">
                <a:moveTo>
                  <a:pt x="262890" y="0"/>
                </a:moveTo>
                <a:lnTo>
                  <a:pt x="582930" y="213360"/>
                </a:lnTo>
                <a:lnTo>
                  <a:pt x="0" y="1207770"/>
                </a:lnTo>
                <a:lnTo>
                  <a:pt x="0" y="1207770"/>
                </a:ln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Flussdiagramm: Zusammenführung 92"/>
          <p:cNvSpPr/>
          <p:nvPr/>
        </p:nvSpPr>
        <p:spPr>
          <a:xfrm>
            <a:off x="4871462" y="340995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4" name="Flussdiagramm: Zusammenführung 93"/>
          <p:cNvSpPr/>
          <p:nvPr/>
        </p:nvSpPr>
        <p:spPr>
          <a:xfrm>
            <a:off x="4848602" y="380047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5" name="Flussdiagramm: Zusammenführung 94"/>
          <p:cNvSpPr/>
          <p:nvPr/>
        </p:nvSpPr>
        <p:spPr>
          <a:xfrm>
            <a:off x="4636006" y="414565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6" name="Flussdiagramm: Zusammenführung 95"/>
          <p:cNvSpPr/>
          <p:nvPr/>
        </p:nvSpPr>
        <p:spPr>
          <a:xfrm>
            <a:off x="4503802" y="437272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7" name="Flussdiagramm: Zusammenführung 96"/>
          <p:cNvSpPr/>
          <p:nvPr/>
        </p:nvSpPr>
        <p:spPr>
          <a:xfrm>
            <a:off x="4033654" y="406945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8" name="Flussdiagramm: Zusammenführung 97"/>
          <p:cNvSpPr/>
          <p:nvPr/>
        </p:nvSpPr>
        <p:spPr>
          <a:xfrm>
            <a:off x="4219580" y="418337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9" name="Flussdiagramm: Zusammenführung 98"/>
          <p:cNvSpPr/>
          <p:nvPr/>
        </p:nvSpPr>
        <p:spPr>
          <a:xfrm>
            <a:off x="4791834" y="45735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1" name="Freihandform 100"/>
          <p:cNvSpPr/>
          <p:nvPr/>
        </p:nvSpPr>
        <p:spPr>
          <a:xfrm>
            <a:off x="1301915" y="2603830"/>
            <a:ext cx="611866" cy="203956"/>
          </a:xfrm>
          <a:custGeom>
            <a:avLst/>
            <a:gdLst>
              <a:gd name="connsiteX0" fmla="*/ 0 w 611866"/>
              <a:gd name="connsiteY0" fmla="*/ 149568 h 203956"/>
              <a:gd name="connsiteX1" fmla="*/ 16997 w 611866"/>
              <a:gd name="connsiteY1" fmla="*/ 0 h 203956"/>
              <a:gd name="connsiteX2" fmla="*/ 611866 w 611866"/>
              <a:gd name="connsiteY2" fmla="*/ 57788 h 203956"/>
              <a:gd name="connsiteX3" fmla="*/ 601669 w 611866"/>
              <a:gd name="connsiteY3" fmla="*/ 203956 h 2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866" h="203956">
                <a:moveTo>
                  <a:pt x="0" y="149568"/>
                </a:moveTo>
                <a:lnTo>
                  <a:pt x="16997" y="0"/>
                </a:lnTo>
                <a:lnTo>
                  <a:pt x="611866" y="57788"/>
                </a:lnTo>
                <a:lnTo>
                  <a:pt x="601669" y="203956"/>
                </a:lnTo>
              </a:path>
            </a:pathLst>
          </a:cu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Freihandform 101"/>
          <p:cNvSpPr/>
          <p:nvPr/>
        </p:nvSpPr>
        <p:spPr>
          <a:xfrm>
            <a:off x="2291099" y="2168726"/>
            <a:ext cx="30593" cy="673052"/>
          </a:xfrm>
          <a:custGeom>
            <a:avLst/>
            <a:gdLst>
              <a:gd name="connsiteX0" fmla="*/ 30593 w 30593"/>
              <a:gd name="connsiteY0" fmla="*/ 0 h 673052"/>
              <a:gd name="connsiteX1" fmla="*/ 0 w 30593"/>
              <a:gd name="connsiteY1" fmla="*/ 673052 h 67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593" h="673052">
                <a:moveTo>
                  <a:pt x="30593" y="0"/>
                </a:moveTo>
                <a:lnTo>
                  <a:pt x="0" y="673052"/>
                </a:lnTo>
              </a:path>
            </a:pathLst>
          </a:cu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Freihandform 102"/>
          <p:cNvSpPr/>
          <p:nvPr/>
        </p:nvSpPr>
        <p:spPr>
          <a:xfrm>
            <a:off x="2304696" y="2739800"/>
            <a:ext cx="853214" cy="50989"/>
          </a:xfrm>
          <a:custGeom>
            <a:avLst/>
            <a:gdLst>
              <a:gd name="connsiteX0" fmla="*/ 0 w 853214"/>
              <a:gd name="connsiteY0" fmla="*/ 0 h 50989"/>
              <a:gd name="connsiteX1" fmla="*/ 853214 w 853214"/>
              <a:gd name="connsiteY1" fmla="*/ 50989 h 50989"/>
              <a:gd name="connsiteX2" fmla="*/ 853214 w 853214"/>
              <a:gd name="connsiteY2" fmla="*/ 50989 h 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3214" h="50989">
                <a:moveTo>
                  <a:pt x="0" y="0"/>
                </a:moveTo>
                <a:lnTo>
                  <a:pt x="853214" y="50989"/>
                </a:lnTo>
                <a:lnTo>
                  <a:pt x="853214" y="50989"/>
                </a:lnTo>
              </a:path>
            </a:pathLst>
          </a:cu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Freihandform 104"/>
          <p:cNvSpPr/>
          <p:nvPr/>
        </p:nvSpPr>
        <p:spPr>
          <a:xfrm>
            <a:off x="2865573" y="2763596"/>
            <a:ext cx="3212298" cy="251545"/>
          </a:xfrm>
          <a:custGeom>
            <a:avLst/>
            <a:gdLst>
              <a:gd name="connsiteX0" fmla="*/ 0 w 3212298"/>
              <a:gd name="connsiteY0" fmla="*/ 125772 h 251545"/>
              <a:gd name="connsiteX1" fmla="*/ 183560 w 3212298"/>
              <a:gd name="connsiteY1" fmla="*/ 71384 h 251545"/>
              <a:gd name="connsiteX2" fmla="*/ 299135 w 3212298"/>
              <a:gd name="connsiteY2" fmla="*/ 33992 h 251545"/>
              <a:gd name="connsiteX3" fmla="*/ 645859 w 3212298"/>
              <a:gd name="connsiteY3" fmla="*/ 10198 h 251545"/>
              <a:gd name="connsiteX4" fmla="*/ 1012979 w 3212298"/>
              <a:gd name="connsiteY4" fmla="*/ 3399 h 251545"/>
              <a:gd name="connsiteX5" fmla="*/ 1159147 w 3212298"/>
              <a:gd name="connsiteY5" fmla="*/ 0 h 251545"/>
              <a:gd name="connsiteX6" fmla="*/ 1509270 w 3212298"/>
              <a:gd name="connsiteY6" fmla="*/ 27194 h 251545"/>
              <a:gd name="connsiteX7" fmla="*/ 1883188 w 3212298"/>
              <a:gd name="connsiteY7" fmla="*/ 50989 h 251545"/>
              <a:gd name="connsiteX8" fmla="*/ 2138133 w 3212298"/>
              <a:gd name="connsiteY8" fmla="*/ 71384 h 251545"/>
              <a:gd name="connsiteX9" fmla="*/ 2457663 w 3212298"/>
              <a:gd name="connsiteY9" fmla="*/ 132571 h 251545"/>
              <a:gd name="connsiteX10" fmla="*/ 2875771 w 3212298"/>
              <a:gd name="connsiteY10" fmla="*/ 197157 h 251545"/>
              <a:gd name="connsiteX11" fmla="*/ 3212298 w 3212298"/>
              <a:gd name="connsiteY11" fmla="*/ 251545 h 25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2298" h="251545">
                <a:moveTo>
                  <a:pt x="0" y="125772"/>
                </a:moveTo>
                <a:lnTo>
                  <a:pt x="183560" y="71384"/>
                </a:lnTo>
                <a:lnTo>
                  <a:pt x="299135" y="33992"/>
                </a:lnTo>
                <a:lnTo>
                  <a:pt x="645859" y="10198"/>
                </a:lnTo>
                <a:lnTo>
                  <a:pt x="1012979" y="3399"/>
                </a:lnTo>
                <a:lnTo>
                  <a:pt x="1159147" y="0"/>
                </a:lnTo>
                <a:lnTo>
                  <a:pt x="1509270" y="27194"/>
                </a:lnTo>
                <a:lnTo>
                  <a:pt x="1883188" y="50989"/>
                </a:lnTo>
                <a:lnTo>
                  <a:pt x="2138133" y="71384"/>
                </a:lnTo>
                <a:lnTo>
                  <a:pt x="2457663" y="132571"/>
                </a:lnTo>
                <a:lnTo>
                  <a:pt x="2875771" y="197157"/>
                </a:lnTo>
                <a:lnTo>
                  <a:pt x="3212298" y="251545"/>
                </a:lnTo>
              </a:path>
            </a:pathLst>
          </a:cu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Freihandform 105"/>
          <p:cNvSpPr/>
          <p:nvPr/>
        </p:nvSpPr>
        <p:spPr>
          <a:xfrm>
            <a:off x="4130097" y="2777194"/>
            <a:ext cx="652657" cy="441903"/>
          </a:xfrm>
          <a:custGeom>
            <a:avLst/>
            <a:gdLst>
              <a:gd name="connsiteX0" fmla="*/ 30593 w 652657"/>
              <a:gd name="connsiteY0" fmla="*/ 0 h 441903"/>
              <a:gd name="connsiteX1" fmla="*/ 0 w 652657"/>
              <a:gd name="connsiteY1" fmla="*/ 435104 h 441903"/>
              <a:gd name="connsiteX2" fmla="*/ 227750 w 652657"/>
              <a:gd name="connsiteY2" fmla="*/ 441903 h 441903"/>
              <a:gd name="connsiteX3" fmla="*/ 486094 w 652657"/>
              <a:gd name="connsiteY3" fmla="*/ 414709 h 441903"/>
              <a:gd name="connsiteX4" fmla="*/ 547280 w 652657"/>
              <a:gd name="connsiteY4" fmla="*/ 387515 h 441903"/>
              <a:gd name="connsiteX5" fmla="*/ 645859 w 652657"/>
              <a:gd name="connsiteY5" fmla="*/ 390914 h 441903"/>
              <a:gd name="connsiteX6" fmla="*/ 652657 w 652657"/>
              <a:gd name="connsiteY6" fmla="*/ 57787 h 441903"/>
              <a:gd name="connsiteX7" fmla="*/ 30593 w 652657"/>
              <a:gd name="connsiteY7" fmla="*/ 0 h 4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2657" h="441903">
                <a:moveTo>
                  <a:pt x="30593" y="0"/>
                </a:moveTo>
                <a:lnTo>
                  <a:pt x="0" y="435104"/>
                </a:lnTo>
                <a:lnTo>
                  <a:pt x="227750" y="441903"/>
                </a:lnTo>
                <a:lnTo>
                  <a:pt x="486094" y="414709"/>
                </a:lnTo>
                <a:lnTo>
                  <a:pt x="547280" y="387515"/>
                </a:lnTo>
                <a:lnTo>
                  <a:pt x="645859" y="390914"/>
                </a:lnTo>
                <a:lnTo>
                  <a:pt x="652657" y="57787"/>
                </a:lnTo>
                <a:lnTo>
                  <a:pt x="3059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Freihandform 106"/>
          <p:cNvSpPr/>
          <p:nvPr/>
        </p:nvSpPr>
        <p:spPr>
          <a:xfrm>
            <a:off x="4789552" y="2906364"/>
            <a:ext cx="509889" cy="248146"/>
          </a:xfrm>
          <a:custGeom>
            <a:avLst/>
            <a:gdLst>
              <a:gd name="connsiteX0" fmla="*/ 509889 w 509889"/>
              <a:gd name="connsiteY0" fmla="*/ 0 h 248146"/>
              <a:gd name="connsiteX1" fmla="*/ 268542 w 509889"/>
              <a:gd name="connsiteY1" fmla="*/ 248146 h 248146"/>
              <a:gd name="connsiteX2" fmla="*/ 0 w 509889"/>
              <a:gd name="connsiteY2" fmla="*/ 237948 h 24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889" h="248146">
                <a:moveTo>
                  <a:pt x="509889" y="0"/>
                </a:moveTo>
                <a:lnTo>
                  <a:pt x="268542" y="248146"/>
                </a:lnTo>
                <a:lnTo>
                  <a:pt x="0" y="237948"/>
                </a:lnTo>
              </a:path>
            </a:pathLst>
          </a:cu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" name="Freihandform 107"/>
          <p:cNvSpPr/>
          <p:nvPr/>
        </p:nvSpPr>
        <p:spPr>
          <a:xfrm>
            <a:off x="5064893" y="2957353"/>
            <a:ext cx="550679" cy="237948"/>
          </a:xfrm>
          <a:custGeom>
            <a:avLst/>
            <a:gdLst>
              <a:gd name="connsiteX0" fmla="*/ 550679 w 550679"/>
              <a:gd name="connsiteY0" fmla="*/ 0 h 237948"/>
              <a:gd name="connsiteX1" fmla="*/ 407910 w 550679"/>
              <a:gd name="connsiteY1" fmla="*/ 237948 h 237948"/>
              <a:gd name="connsiteX2" fmla="*/ 0 w 550679"/>
              <a:gd name="connsiteY2" fmla="*/ 197157 h 23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679" h="237948">
                <a:moveTo>
                  <a:pt x="550679" y="0"/>
                </a:moveTo>
                <a:lnTo>
                  <a:pt x="407910" y="237948"/>
                </a:lnTo>
                <a:lnTo>
                  <a:pt x="0" y="197157"/>
                </a:lnTo>
              </a:path>
            </a:pathLst>
          </a:cu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Freihandform 108"/>
          <p:cNvSpPr/>
          <p:nvPr/>
        </p:nvSpPr>
        <p:spPr>
          <a:xfrm>
            <a:off x="5866410" y="106878"/>
            <a:ext cx="498764" cy="3241964"/>
          </a:xfrm>
          <a:custGeom>
            <a:avLst/>
            <a:gdLst>
              <a:gd name="connsiteX0" fmla="*/ 0 w 498764"/>
              <a:gd name="connsiteY0" fmla="*/ 3241964 h 3241964"/>
              <a:gd name="connsiteX1" fmla="*/ 243445 w 498764"/>
              <a:gd name="connsiteY1" fmla="*/ 2844140 h 3241964"/>
              <a:gd name="connsiteX2" fmla="*/ 498764 w 498764"/>
              <a:gd name="connsiteY2" fmla="*/ 0 h 324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764" h="3241964">
                <a:moveTo>
                  <a:pt x="0" y="3241964"/>
                </a:moveTo>
                <a:lnTo>
                  <a:pt x="243445" y="2844140"/>
                </a:lnTo>
                <a:lnTo>
                  <a:pt x="498764" y="0"/>
                </a:lnTo>
              </a:path>
            </a:pathLst>
          </a:cu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Flussdiagramm: Zusammenführung 109"/>
          <p:cNvSpPr/>
          <p:nvPr/>
        </p:nvSpPr>
        <p:spPr>
          <a:xfrm>
            <a:off x="2228626" y="228345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1" name="Flussdiagramm: Zusammenführung 110"/>
          <p:cNvSpPr/>
          <p:nvPr/>
        </p:nvSpPr>
        <p:spPr>
          <a:xfrm>
            <a:off x="2212181" y="252543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2" name="Flussdiagramm: Zusammenführung 111"/>
          <p:cNvSpPr/>
          <p:nvPr/>
        </p:nvSpPr>
        <p:spPr>
          <a:xfrm>
            <a:off x="3269278" y="267125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3" name="Flussdiagramm: Zusammenführung 112"/>
          <p:cNvSpPr/>
          <p:nvPr/>
        </p:nvSpPr>
        <p:spPr>
          <a:xfrm>
            <a:off x="3668786" y="265335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4" name="Flussdiagramm: Zusammenführung 113"/>
          <p:cNvSpPr/>
          <p:nvPr/>
        </p:nvSpPr>
        <p:spPr>
          <a:xfrm>
            <a:off x="4290546" y="266322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5" name="Flussdiagramm: Zusammenführung 114"/>
          <p:cNvSpPr/>
          <p:nvPr/>
        </p:nvSpPr>
        <p:spPr>
          <a:xfrm>
            <a:off x="4748906" y="270563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6" name="Flussdiagramm: Zusammenführung 115"/>
          <p:cNvSpPr/>
          <p:nvPr/>
        </p:nvSpPr>
        <p:spPr>
          <a:xfrm>
            <a:off x="5337776" y="298743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7" name="Flussdiagramm: Zusammenführung 116"/>
          <p:cNvSpPr/>
          <p:nvPr/>
        </p:nvSpPr>
        <p:spPr>
          <a:xfrm>
            <a:off x="5288791" y="323271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8" name="Flussdiagramm: Zusammenführung 117"/>
          <p:cNvSpPr/>
          <p:nvPr/>
        </p:nvSpPr>
        <p:spPr>
          <a:xfrm>
            <a:off x="4886344" y="320639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9" name="Flussdiagramm: Zusammenführung 118"/>
          <p:cNvSpPr/>
          <p:nvPr/>
        </p:nvSpPr>
        <p:spPr>
          <a:xfrm>
            <a:off x="6246750" y="185670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2" name="Freihandform 121"/>
          <p:cNvSpPr/>
          <p:nvPr/>
        </p:nvSpPr>
        <p:spPr>
          <a:xfrm>
            <a:off x="1613002" y="4337914"/>
            <a:ext cx="2849270" cy="1367942"/>
          </a:xfrm>
          <a:custGeom>
            <a:avLst/>
            <a:gdLst>
              <a:gd name="connsiteX0" fmla="*/ 0 w 2849270"/>
              <a:gd name="connsiteY0" fmla="*/ 0 h 1367942"/>
              <a:gd name="connsiteX1" fmla="*/ 1078992 w 2849270"/>
              <a:gd name="connsiteY1" fmla="*/ 504748 h 1367942"/>
              <a:gd name="connsiteX2" fmla="*/ 1686153 w 2849270"/>
              <a:gd name="connsiteY2" fmla="*/ 793699 h 1367942"/>
              <a:gd name="connsiteX3" fmla="*/ 2373782 w 2849270"/>
              <a:gd name="connsiteY3" fmla="*/ 1122883 h 1367942"/>
              <a:gd name="connsiteX4" fmla="*/ 2849270 w 2849270"/>
              <a:gd name="connsiteY4" fmla="*/ 1367942 h 1367942"/>
              <a:gd name="connsiteX5" fmla="*/ 2849270 w 2849270"/>
              <a:gd name="connsiteY5" fmla="*/ 1367942 h 1367942"/>
              <a:gd name="connsiteX6" fmla="*/ 2849270 w 2849270"/>
              <a:gd name="connsiteY6" fmla="*/ 1367942 h 136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9270" h="1367942">
                <a:moveTo>
                  <a:pt x="0" y="0"/>
                </a:moveTo>
                <a:lnTo>
                  <a:pt x="1078992" y="504748"/>
                </a:lnTo>
                <a:lnTo>
                  <a:pt x="1686153" y="793699"/>
                </a:lnTo>
                <a:lnTo>
                  <a:pt x="2373782" y="1122883"/>
                </a:lnTo>
                <a:lnTo>
                  <a:pt x="2849270" y="1367942"/>
                </a:lnTo>
                <a:lnTo>
                  <a:pt x="2849270" y="1367942"/>
                </a:lnTo>
                <a:lnTo>
                  <a:pt x="2849270" y="1367942"/>
                </a:ln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Freihandform 122"/>
          <p:cNvSpPr/>
          <p:nvPr/>
        </p:nvSpPr>
        <p:spPr>
          <a:xfrm>
            <a:off x="2296973" y="3770986"/>
            <a:ext cx="384048" cy="870508"/>
          </a:xfrm>
          <a:custGeom>
            <a:avLst/>
            <a:gdLst>
              <a:gd name="connsiteX0" fmla="*/ 384048 w 384048"/>
              <a:gd name="connsiteY0" fmla="*/ 0 h 870508"/>
              <a:gd name="connsiteX1" fmla="*/ 0 w 384048"/>
              <a:gd name="connsiteY1" fmla="*/ 870508 h 870508"/>
              <a:gd name="connsiteX2" fmla="*/ 0 w 384048"/>
              <a:gd name="connsiteY2" fmla="*/ 870508 h 870508"/>
              <a:gd name="connsiteX3" fmla="*/ 0 w 384048"/>
              <a:gd name="connsiteY3" fmla="*/ 870508 h 87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048" h="870508">
                <a:moveTo>
                  <a:pt x="384048" y="0"/>
                </a:moveTo>
                <a:lnTo>
                  <a:pt x="0" y="870508"/>
                </a:lnTo>
                <a:lnTo>
                  <a:pt x="0" y="870508"/>
                </a:lnTo>
                <a:lnTo>
                  <a:pt x="0" y="870508"/>
                </a:ln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Freihandform 123"/>
          <p:cNvSpPr/>
          <p:nvPr/>
        </p:nvSpPr>
        <p:spPr>
          <a:xfrm>
            <a:off x="2388413" y="4769509"/>
            <a:ext cx="124358" cy="302400"/>
          </a:xfrm>
          <a:custGeom>
            <a:avLst/>
            <a:gdLst>
              <a:gd name="connsiteX0" fmla="*/ 124358 w 124358"/>
              <a:gd name="connsiteY0" fmla="*/ 0 h 296265"/>
              <a:gd name="connsiteX1" fmla="*/ 0 w 124358"/>
              <a:gd name="connsiteY1" fmla="*/ 296265 h 29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358" h="296265">
                <a:moveTo>
                  <a:pt x="124358" y="0"/>
                </a:moveTo>
                <a:lnTo>
                  <a:pt x="0" y="296265"/>
                </a:ln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Flussdiagramm: Zusammenführung 124"/>
          <p:cNvSpPr/>
          <p:nvPr/>
        </p:nvSpPr>
        <p:spPr>
          <a:xfrm>
            <a:off x="4262020" y="566375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6" name="Flussdiagramm: Zusammenführung 125"/>
          <p:cNvSpPr/>
          <p:nvPr/>
        </p:nvSpPr>
        <p:spPr>
          <a:xfrm>
            <a:off x="3855578" y="545619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7" name="Flussdiagramm: Zusammenführung 126"/>
          <p:cNvSpPr/>
          <p:nvPr/>
        </p:nvSpPr>
        <p:spPr>
          <a:xfrm>
            <a:off x="3491880" y="529023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8" name="Flussdiagramm: Zusammenführung 127"/>
          <p:cNvSpPr/>
          <p:nvPr/>
        </p:nvSpPr>
        <p:spPr>
          <a:xfrm>
            <a:off x="2984166" y="504975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9" name="Flussdiagramm: Zusammenführung 128"/>
          <p:cNvSpPr/>
          <p:nvPr/>
        </p:nvSpPr>
        <p:spPr>
          <a:xfrm>
            <a:off x="2663212" y="490093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0" name="Flussdiagramm: Zusammenführung 129"/>
          <p:cNvSpPr/>
          <p:nvPr/>
        </p:nvSpPr>
        <p:spPr>
          <a:xfrm>
            <a:off x="2168978" y="464602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1" name="Freihandform 130"/>
          <p:cNvSpPr/>
          <p:nvPr/>
        </p:nvSpPr>
        <p:spPr>
          <a:xfrm>
            <a:off x="1971446" y="4890211"/>
            <a:ext cx="665684" cy="307239"/>
          </a:xfrm>
          <a:custGeom>
            <a:avLst/>
            <a:gdLst>
              <a:gd name="connsiteX0" fmla="*/ 0 w 665684"/>
              <a:gd name="connsiteY0" fmla="*/ 0 h 307239"/>
              <a:gd name="connsiteX1" fmla="*/ 665684 w 665684"/>
              <a:gd name="connsiteY1" fmla="*/ 307239 h 307239"/>
              <a:gd name="connsiteX2" fmla="*/ 665684 w 665684"/>
              <a:gd name="connsiteY2" fmla="*/ 307239 h 307239"/>
              <a:gd name="connsiteX3" fmla="*/ 665684 w 665684"/>
              <a:gd name="connsiteY3" fmla="*/ 307239 h 30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684" h="307239">
                <a:moveTo>
                  <a:pt x="0" y="0"/>
                </a:moveTo>
                <a:lnTo>
                  <a:pt x="665684" y="307239"/>
                </a:lnTo>
                <a:lnTo>
                  <a:pt x="665684" y="307239"/>
                </a:lnTo>
                <a:lnTo>
                  <a:pt x="665684" y="307239"/>
                </a:ln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Freihandform 131"/>
          <p:cNvSpPr/>
          <p:nvPr/>
        </p:nvSpPr>
        <p:spPr>
          <a:xfrm>
            <a:off x="2683329" y="3018066"/>
            <a:ext cx="416378" cy="748800"/>
          </a:xfrm>
          <a:custGeom>
            <a:avLst/>
            <a:gdLst>
              <a:gd name="connsiteX0" fmla="*/ 0 w 416378"/>
              <a:gd name="connsiteY0" fmla="*/ 737507 h 737507"/>
              <a:gd name="connsiteX1" fmla="*/ 97971 w 416378"/>
              <a:gd name="connsiteY1" fmla="*/ 525236 h 737507"/>
              <a:gd name="connsiteX2" fmla="*/ 285750 w 416378"/>
              <a:gd name="connsiteY2" fmla="*/ 285750 h 737507"/>
              <a:gd name="connsiteX3" fmla="*/ 416378 w 416378"/>
              <a:gd name="connsiteY3" fmla="*/ 0 h 73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378" h="737507">
                <a:moveTo>
                  <a:pt x="0" y="737507"/>
                </a:moveTo>
                <a:lnTo>
                  <a:pt x="97971" y="525236"/>
                </a:lnTo>
                <a:lnTo>
                  <a:pt x="285750" y="285750"/>
                </a:lnTo>
                <a:lnTo>
                  <a:pt x="416378" y="0"/>
                </a:lnTo>
              </a:path>
            </a:pathLst>
          </a:cu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Flussdiagramm: Zusammenführung 132"/>
          <p:cNvSpPr/>
          <p:nvPr/>
        </p:nvSpPr>
        <p:spPr>
          <a:xfrm>
            <a:off x="3112793" y="306351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4" name="Flussdiagramm: Zusammenführung 133"/>
          <p:cNvSpPr/>
          <p:nvPr/>
        </p:nvSpPr>
        <p:spPr>
          <a:xfrm>
            <a:off x="2707955" y="339090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20" name="Gerade Verbindung 119"/>
          <p:cNvCxnSpPr/>
          <p:nvPr/>
        </p:nvCxnSpPr>
        <p:spPr>
          <a:xfrm>
            <a:off x="7380312" y="6269696"/>
            <a:ext cx="504056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feld 120"/>
          <p:cNvSpPr txBox="1"/>
          <p:nvPr/>
        </p:nvSpPr>
        <p:spPr>
          <a:xfrm>
            <a:off x="7873385" y="6140800"/>
            <a:ext cx="371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30</a:t>
            </a:r>
          </a:p>
        </p:txBody>
      </p:sp>
      <p:sp>
        <p:nvSpPr>
          <p:cNvPr id="136" name="Freihandform 135"/>
          <p:cNvSpPr/>
          <p:nvPr/>
        </p:nvSpPr>
        <p:spPr>
          <a:xfrm>
            <a:off x="768699" y="1627833"/>
            <a:ext cx="5360796" cy="567732"/>
          </a:xfrm>
          <a:custGeom>
            <a:avLst/>
            <a:gdLst>
              <a:gd name="connsiteX0" fmla="*/ 0 w 5360796"/>
              <a:gd name="connsiteY0" fmla="*/ 497393 h 567732"/>
              <a:gd name="connsiteX1" fmla="*/ 648119 w 5360796"/>
              <a:gd name="connsiteY1" fmla="*/ 457200 h 567732"/>
              <a:gd name="connsiteX2" fmla="*/ 723481 w 5360796"/>
              <a:gd name="connsiteY2" fmla="*/ 447152 h 567732"/>
              <a:gd name="connsiteX3" fmla="*/ 2597499 w 5360796"/>
              <a:gd name="connsiteY3" fmla="*/ 567732 h 567732"/>
              <a:gd name="connsiteX4" fmla="*/ 2627644 w 5360796"/>
              <a:gd name="connsiteY4" fmla="*/ 0 h 567732"/>
              <a:gd name="connsiteX5" fmla="*/ 5360796 w 5360796"/>
              <a:gd name="connsiteY5" fmla="*/ 185894 h 56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0796" h="567732">
                <a:moveTo>
                  <a:pt x="0" y="497393"/>
                </a:moveTo>
                <a:lnTo>
                  <a:pt x="648119" y="457200"/>
                </a:lnTo>
                <a:lnTo>
                  <a:pt x="723481" y="447152"/>
                </a:lnTo>
                <a:lnTo>
                  <a:pt x="2597499" y="567732"/>
                </a:lnTo>
                <a:lnTo>
                  <a:pt x="2627644" y="0"/>
                </a:lnTo>
                <a:lnTo>
                  <a:pt x="5360796" y="185894"/>
                </a:lnTo>
              </a:path>
            </a:pathLst>
          </a:cu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7" name="Freihandform 136"/>
          <p:cNvSpPr/>
          <p:nvPr/>
        </p:nvSpPr>
        <p:spPr>
          <a:xfrm>
            <a:off x="1351502" y="1482132"/>
            <a:ext cx="2044800" cy="594000"/>
          </a:xfrm>
          <a:custGeom>
            <a:avLst/>
            <a:gdLst>
              <a:gd name="connsiteX0" fmla="*/ 20097 w 2024743"/>
              <a:gd name="connsiteY0" fmla="*/ 587828 h 587828"/>
              <a:gd name="connsiteX1" fmla="*/ 0 w 2024743"/>
              <a:gd name="connsiteY1" fmla="*/ 0 h 587828"/>
              <a:gd name="connsiteX2" fmla="*/ 2024743 w 2024743"/>
              <a:gd name="connsiteY2" fmla="*/ 145701 h 5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4743" h="587828">
                <a:moveTo>
                  <a:pt x="20097" y="587828"/>
                </a:moveTo>
                <a:lnTo>
                  <a:pt x="0" y="0"/>
                </a:lnTo>
                <a:lnTo>
                  <a:pt x="2024743" y="145701"/>
                </a:lnTo>
              </a:path>
            </a:pathLst>
          </a:cu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8" name="Freihandform 137"/>
          <p:cNvSpPr/>
          <p:nvPr/>
        </p:nvSpPr>
        <p:spPr>
          <a:xfrm>
            <a:off x="2157721" y="1562374"/>
            <a:ext cx="32892" cy="546009"/>
          </a:xfrm>
          <a:custGeom>
            <a:avLst/>
            <a:gdLst>
              <a:gd name="connsiteX0" fmla="*/ 32892 w 32892"/>
              <a:gd name="connsiteY0" fmla="*/ 0 h 546009"/>
              <a:gd name="connsiteX1" fmla="*/ 0 w 32892"/>
              <a:gd name="connsiteY1" fmla="*/ 546009 h 54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892" h="546009">
                <a:moveTo>
                  <a:pt x="32892" y="0"/>
                </a:moveTo>
                <a:lnTo>
                  <a:pt x="0" y="546009"/>
                </a:lnTo>
              </a:path>
            </a:pathLst>
          </a:cu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9" name="Flussdiagramm: Zusammenführung 138"/>
          <p:cNvSpPr/>
          <p:nvPr/>
        </p:nvSpPr>
        <p:spPr>
          <a:xfrm>
            <a:off x="1089654" y="199541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0" name="Flussdiagramm: Zusammenführung 139"/>
          <p:cNvSpPr/>
          <p:nvPr/>
        </p:nvSpPr>
        <p:spPr>
          <a:xfrm>
            <a:off x="1403648" y="196910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1" name="Flussdiagramm: Zusammenführung 140"/>
          <p:cNvSpPr/>
          <p:nvPr/>
        </p:nvSpPr>
        <p:spPr>
          <a:xfrm>
            <a:off x="1652562" y="197897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2" name="Flussdiagramm: Zusammenführung 141"/>
          <p:cNvSpPr/>
          <p:nvPr/>
        </p:nvSpPr>
        <p:spPr>
          <a:xfrm>
            <a:off x="2068165" y="200857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3" name="Flussdiagramm: Zusammenführung 142"/>
          <p:cNvSpPr/>
          <p:nvPr/>
        </p:nvSpPr>
        <p:spPr>
          <a:xfrm>
            <a:off x="1387203" y="168436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4" name="Flussdiagramm: Zusammenführung 143"/>
          <p:cNvSpPr/>
          <p:nvPr/>
        </p:nvSpPr>
        <p:spPr>
          <a:xfrm>
            <a:off x="2477540" y="203488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5" name="Flussdiagramm: Zusammenführung 144"/>
          <p:cNvSpPr/>
          <p:nvPr/>
        </p:nvSpPr>
        <p:spPr>
          <a:xfrm>
            <a:off x="2856964" y="206084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6" name="Flussdiagramm: Zusammenführung 145"/>
          <p:cNvSpPr/>
          <p:nvPr/>
        </p:nvSpPr>
        <p:spPr>
          <a:xfrm>
            <a:off x="3275856" y="208716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7" name="Flussdiagramm: Zusammenführung 146"/>
          <p:cNvSpPr/>
          <p:nvPr/>
        </p:nvSpPr>
        <p:spPr>
          <a:xfrm>
            <a:off x="3285723" y="191354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8" name="Flussdiagramm: Zusammenführung 147"/>
          <p:cNvSpPr/>
          <p:nvPr/>
        </p:nvSpPr>
        <p:spPr>
          <a:xfrm>
            <a:off x="1334579" y="13733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9" name="Flussdiagramm: Zusammenführung 148"/>
          <p:cNvSpPr/>
          <p:nvPr/>
        </p:nvSpPr>
        <p:spPr>
          <a:xfrm>
            <a:off x="1691680" y="139010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0" name="Flussdiagramm: Zusammenführung 149"/>
          <p:cNvSpPr/>
          <p:nvPr/>
        </p:nvSpPr>
        <p:spPr>
          <a:xfrm>
            <a:off x="2163196" y="142558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1" name="Flussdiagramm: Zusammenführung 150"/>
          <p:cNvSpPr/>
          <p:nvPr/>
        </p:nvSpPr>
        <p:spPr>
          <a:xfrm>
            <a:off x="2483768" y="144237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2" name="Flussdiagramm: Zusammenführung 151"/>
          <p:cNvSpPr/>
          <p:nvPr/>
        </p:nvSpPr>
        <p:spPr>
          <a:xfrm>
            <a:off x="2843808" y="146176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3" name="Flussdiagramm: Zusammenführung 152"/>
          <p:cNvSpPr/>
          <p:nvPr/>
        </p:nvSpPr>
        <p:spPr>
          <a:xfrm>
            <a:off x="3337997" y="149794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4" name="Flussdiagramm: Zusammenführung 153"/>
          <p:cNvSpPr/>
          <p:nvPr/>
        </p:nvSpPr>
        <p:spPr>
          <a:xfrm>
            <a:off x="3845342" y="153083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5" name="Flussdiagramm: Zusammenführung 154"/>
          <p:cNvSpPr/>
          <p:nvPr/>
        </p:nvSpPr>
        <p:spPr>
          <a:xfrm>
            <a:off x="4033921" y="154034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6" name="Flussdiagramm: Zusammenführung 155"/>
          <p:cNvSpPr/>
          <p:nvPr/>
        </p:nvSpPr>
        <p:spPr>
          <a:xfrm>
            <a:off x="4532882" y="156994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7" name="Flussdiagramm: Zusammenführung 156"/>
          <p:cNvSpPr/>
          <p:nvPr/>
        </p:nvSpPr>
        <p:spPr>
          <a:xfrm>
            <a:off x="4729172" y="158310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8" name="Flussdiagramm: Zusammenführung 157"/>
          <p:cNvSpPr/>
          <p:nvPr/>
        </p:nvSpPr>
        <p:spPr>
          <a:xfrm>
            <a:off x="5108946" y="160577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9" name="Flussdiagramm: Zusammenführung 158"/>
          <p:cNvSpPr/>
          <p:nvPr/>
        </p:nvSpPr>
        <p:spPr>
          <a:xfrm>
            <a:off x="5380533" y="162222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0" name="Flussdiagramm: Zusammenführung 159"/>
          <p:cNvSpPr/>
          <p:nvPr/>
        </p:nvSpPr>
        <p:spPr>
          <a:xfrm>
            <a:off x="5796136" y="164853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3" name="Freihandform 162"/>
          <p:cNvSpPr/>
          <p:nvPr/>
        </p:nvSpPr>
        <p:spPr>
          <a:xfrm>
            <a:off x="4993574" y="504701"/>
            <a:ext cx="3942608" cy="4417621"/>
          </a:xfrm>
          <a:custGeom>
            <a:avLst/>
            <a:gdLst>
              <a:gd name="connsiteX0" fmla="*/ 3942608 w 3942608"/>
              <a:gd name="connsiteY0" fmla="*/ 0 h 4417621"/>
              <a:gd name="connsiteX1" fmla="*/ 3390405 w 3942608"/>
              <a:gd name="connsiteY1" fmla="*/ 492826 h 4417621"/>
              <a:gd name="connsiteX2" fmla="*/ 2695699 w 3942608"/>
              <a:gd name="connsiteY2" fmla="*/ 1116281 h 4417621"/>
              <a:gd name="connsiteX3" fmla="*/ 1793174 w 3942608"/>
              <a:gd name="connsiteY3" fmla="*/ 1917865 h 4417621"/>
              <a:gd name="connsiteX4" fmla="*/ 1335974 w 3942608"/>
              <a:gd name="connsiteY4" fmla="*/ 2327564 h 4417621"/>
              <a:gd name="connsiteX5" fmla="*/ 1199408 w 3942608"/>
              <a:gd name="connsiteY5" fmla="*/ 2458193 h 4417621"/>
              <a:gd name="connsiteX6" fmla="*/ 1068779 w 3942608"/>
              <a:gd name="connsiteY6" fmla="*/ 2648198 h 4417621"/>
              <a:gd name="connsiteX7" fmla="*/ 492826 w 3942608"/>
              <a:gd name="connsiteY7" fmla="*/ 3568535 h 4417621"/>
              <a:gd name="connsiteX8" fmla="*/ 124691 w 3942608"/>
              <a:gd name="connsiteY8" fmla="*/ 4191990 h 4417621"/>
              <a:gd name="connsiteX9" fmla="*/ 0 w 3942608"/>
              <a:gd name="connsiteY9" fmla="*/ 4417621 h 441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42608" h="4417621">
                <a:moveTo>
                  <a:pt x="3942608" y="0"/>
                </a:moveTo>
                <a:lnTo>
                  <a:pt x="3390405" y="492826"/>
                </a:lnTo>
                <a:lnTo>
                  <a:pt x="2695699" y="1116281"/>
                </a:lnTo>
                <a:lnTo>
                  <a:pt x="1793174" y="1917865"/>
                </a:lnTo>
                <a:lnTo>
                  <a:pt x="1335974" y="2327564"/>
                </a:lnTo>
                <a:lnTo>
                  <a:pt x="1199408" y="2458193"/>
                </a:lnTo>
                <a:lnTo>
                  <a:pt x="1068779" y="2648198"/>
                </a:lnTo>
                <a:lnTo>
                  <a:pt x="492826" y="3568535"/>
                </a:lnTo>
                <a:lnTo>
                  <a:pt x="124691" y="4191990"/>
                </a:lnTo>
                <a:lnTo>
                  <a:pt x="0" y="4417621"/>
                </a:lnTo>
              </a:path>
            </a:pathLst>
          </a:cu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5" name="Freihandform 164"/>
          <p:cNvSpPr/>
          <p:nvPr/>
        </p:nvSpPr>
        <p:spPr>
          <a:xfrm>
            <a:off x="2968831" y="4940135"/>
            <a:ext cx="2030681" cy="1448790"/>
          </a:xfrm>
          <a:custGeom>
            <a:avLst/>
            <a:gdLst>
              <a:gd name="connsiteX0" fmla="*/ 2030681 w 2030681"/>
              <a:gd name="connsiteY0" fmla="*/ 0 h 1448790"/>
              <a:gd name="connsiteX1" fmla="*/ 1805050 w 2030681"/>
              <a:gd name="connsiteY1" fmla="*/ 350322 h 1448790"/>
              <a:gd name="connsiteX2" fmla="*/ 1579418 w 2030681"/>
              <a:gd name="connsiteY2" fmla="*/ 730333 h 1448790"/>
              <a:gd name="connsiteX3" fmla="*/ 1466603 w 2030681"/>
              <a:gd name="connsiteY3" fmla="*/ 950026 h 1448790"/>
              <a:gd name="connsiteX4" fmla="*/ 1371600 w 2030681"/>
              <a:gd name="connsiteY4" fmla="*/ 1122218 h 1448790"/>
              <a:gd name="connsiteX5" fmla="*/ 1205346 w 2030681"/>
              <a:gd name="connsiteY5" fmla="*/ 1223159 h 1448790"/>
              <a:gd name="connsiteX6" fmla="*/ 1015340 w 2030681"/>
              <a:gd name="connsiteY6" fmla="*/ 1282535 h 1448790"/>
              <a:gd name="connsiteX7" fmla="*/ 700644 w 2030681"/>
              <a:gd name="connsiteY7" fmla="*/ 1377538 h 1448790"/>
              <a:gd name="connsiteX8" fmla="*/ 362198 w 2030681"/>
              <a:gd name="connsiteY8" fmla="*/ 1430977 h 1448790"/>
              <a:gd name="connsiteX9" fmla="*/ 0 w 2030681"/>
              <a:gd name="connsiteY9" fmla="*/ 1448790 h 144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0681" h="1448790">
                <a:moveTo>
                  <a:pt x="2030681" y="0"/>
                </a:moveTo>
                <a:lnTo>
                  <a:pt x="1805050" y="350322"/>
                </a:lnTo>
                <a:lnTo>
                  <a:pt x="1579418" y="730333"/>
                </a:lnTo>
                <a:lnTo>
                  <a:pt x="1466603" y="950026"/>
                </a:lnTo>
                <a:lnTo>
                  <a:pt x="1371600" y="1122218"/>
                </a:lnTo>
                <a:lnTo>
                  <a:pt x="1205346" y="1223159"/>
                </a:lnTo>
                <a:lnTo>
                  <a:pt x="1015340" y="1282535"/>
                </a:lnTo>
                <a:lnTo>
                  <a:pt x="700644" y="1377538"/>
                </a:lnTo>
                <a:lnTo>
                  <a:pt x="362198" y="1430977"/>
                </a:lnTo>
                <a:lnTo>
                  <a:pt x="0" y="1448790"/>
                </a:lnTo>
              </a:path>
            </a:pathLst>
          </a:cu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6" name="Flussdiagramm: Zusammenführung 165"/>
          <p:cNvSpPr/>
          <p:nvPr/>
        </p:nvSpPr>
        <p:spPr>
          <a:xfrm>
            <a:off x="7036174" y="229277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7" name="Flussdiagramm: Zusammenführung 166"/>
          <p:cNvSpPr/>
          <p:nvPr/>
        </p:nvSpPr>
        <p:spPr>
          <a:xfrm>
            <a:off x="5907048" y="307723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8" name="Flussdiagramm: Zusammenführung 167"/>
          <p:cNvSpPr/>
          <p:nvPr/>
        </p:nvSpPr>
        <p:spPr>
          <a:xfrm>
            <a:off x="5767170" y="328756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9" name="Flussdiagramm: Zusammenführung 168"/>
          <p:cNvSpPr/>
          <p:nvPr/>
        </p:nvSpPr>
        <p:spPr>
          <a:xfrm>
            <a:off x="5613216" y="353991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0" name="Flussdiagramm: Zusammenführung 169"/>
          <p:cNvSpPr/>
          <p:nvPr/>
        </p:nvSpPr>
        <p:spPr>
          <a:xfrm>
            <a:off x="5476662" y="379576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1" name="Flussdiagramm: Zusammenführung 170"/>
          <p:cNvSpPr/>
          <p:nvPr/>
        </p:nvSpPr>
        <p:spPr>
          <a:xfrm>
            <a:off x="5098408" y="442883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2" name="Flussdiagramm: Zusammenführung 171"/>
          <p:cNvSpPr/>
          <p:nvPr/>
        </p:nvSpPr>
        <p:spPr>
          <a:xfrm>
            <a:off x="4835204" y="486916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8" name="Freihandform 177"/>
          <p:cNvSpPr/>
          <p:nvPr/>
        </p:nvSpPr>
        <p:spPr>
          <a:xfrm>
            <a:off x="4825706" y="5052985"/>
            <a:ext cx="317133" cy="364703"/>
          </a:xfrm>
          <a:custGeom>
            <a:avLst/>
            <a:gdLst>
              <a:gd name="connsiteX0" fmla="*/ 132139 w 317133"/>
              <a:gd name="connsiteY0" fmla="*/ 0 h 364703"/>
              <a:gd name="connsiteX1" fmla="*/ 317133 w 317133"/>
              <a:gd name="connsiteY1" fmla="*/ 126853 h 364703"/>
              <a:gd name="connsiteX2" fmla="*/ 190280 w 317133"/>
              <a:gd name="connsiteY2" fmla="*/ 338275 h 364703"/>
              <a:gd name="connsiteX3" fmla="*/ 174423 w 317133"/>
              <a:gd name="connsiteY3" fmla="*/ 364703 h 364703"/>
              <a:gd name="connsiteX4" fmla="*/ 0 w 317133"/>
              <a:gd name="connsiteY4" fmla="*/ 248421 h 364703"/>
              <a:gd name="connsiteX5" fmla="*/ 132139 w 317133"/>
              <a:gd name="connsiteY5" fmla="*/ 0 h 36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133" h="364703">
                <a:moveTo>
                  <a:pt x="132139" y="0"/>
                </a:moveTo>
                <a:lnTo>
                  <a:pt x="317133" y="126853"/>
                </a:lnTo>
                <a:lnTo>
                  <a:pt x="190280" y="338275"/>
                </a:lnTo>
                <a:lnTo>
                  <a:pt x="174423" y="364703"/>
                </a:lnTo>
                <a:lnTo>
                  <a:pt x="0" y="248421"/>
                </a:lnTo>
                <a:lnTo>
                  <a:pt x="132139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3" name="Flussdiagramm: Zusammenführung 172"/>
          <p:cNvSpPr/>
          <p:nvPr/>
        </p:nvSpPr>
        <p:spPr>
          <a:xfrm>
            <a:off x="4821128" y="528051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5" name="Flussdiagramm: Zusammenführung 174"/>
          <p:cNvSpPr/>
          <p:nvPr/>
        </p:nvSpPr>
        <p:spPr>
          <a:xfrm>
            <a:off x="3995936" y="627207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7" name="Flussdiagramm: Zusammenführung 176"/>
          <p:cNvSpPr/>
          <p:nvPr/>
        </p:nvSpPr>
        <p:spPr>
          <a:xfrm>
            <a:off x="3144254" y="645273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61" name="Gerade Verbindung 160"/>
          <p:cNvCxnSpPr/>
          <p:nvPr/>
        </p:nvCxnSpPr>
        <p:spPr>
          <a:xfrm>
            <a:off x="7388874" y="6398163"/>
            <a:ext cx="50405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feld 161"/>
          <p:cNvSpPr txBox="1"/>
          <p:nvPr/>
        </p:nvSpPr>
        <p:spPr>
          <a:xfrm>
            <a:off x="7873012" y="6269028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37 </a:t>
            </a:r>
          </a:p>
        </p:txBody>
      </p:sp>
      <p:sp>
        <p:nvSpPr>
          <p:cNvPr id="164" name="Freihandform 163"/>
          <p:cNvSpPr/>
          <p:nvPr/>
        </p:nvSpPr>
        <p:spPr>
          <a:xfrm>
            <a:off x="369988" y="2531778"/>
            <a:ext cx="2552921" cy="3858451"/>
          </a:xfrm>
          <a:custGeom>
            <a:avLst/>
            <a:gdLst>
              <a:gd name="connsiteX0" fmla="*/ 0 w 2552921"/>
              <a:gd name="connsiteY0" fmla="*/ 0 h 3858451"/>
              <a:gd name="connsiteX1" fmla="*/ 433415 w 2552921"/>
              <a:gd name="connsiteY1" fmla="*/ 560268 h 3858451"/>
              <a:gd name="connsiteX2" fmla="*/ 623695 w 2552921"/>
              <a:gd name="connsiteY2" fmla="*/ 824546 h 3858451"/>
              <a:gd name="connsiteX3" fmla="*/ 856259 w 2552921"/>
              <a:gd name="connsiteY3" fmla="*/ 1220962 h 3858451"/>
              <a:gd name="connsiteX4" fmla="*/ 1041254 w 2552921"/>
              <a:gd name="connsiteY4" fmla="*/ 1559237 h 3858451"/>
              <a:gd name="connsiteX5" fmla="*/ 1199820 w 2552921"/>
              <a:gd name="connsiteY5" fmla="*/ 1871084 h 3858451"/>
              <a:gd name="connsiteX6" fmla="*/ 1268532 w 2552921"/>
              <a:gd name="connsiteY6" fmla="*/ 2087792 h 3858451"/>
              <a:gd name="connsiteX7" fmla="*/ 1347815 w 2552921"/>
              <a:gd name="connsiteY7" fmla="*/ 2531778 h 3858451"/>
              <a:gd name="connsiteX8" fmla="*/ 1458812 w 2552921"/>
              <a:gd name="connsiteY8" fmla="*/ 2938765 h 3858451"/>
              <a:gd name="connsiteX9" fmla="*/ 1580380 w 2552921"/>
              <a:gd name="connsiteY9" fmla="*/ 3245327 h 3858451"/>
              <a:gd name="connsiteX10" fmla="*/ 1686091 w 2552921"/>
              <a:gd name="connsiteY10" fmla="*/ 3382751 h 3858451"/>
              <a:gd name="connsiteX11" fmla="*/ 1876370 w 2552921"/>
              <a:gd name="connsiteY11" fmla="*/ 3557175 h 3858451"/>
              <a:gd name="connsiteX12" fmla="*/ 2050794 w 2552921"/>
              <a:gd name="connsiteY12" fmla="*/ 3694599 h 3858451"/>
              <a:gd name="connsiteX13" fmla="*/ 2299214 w 2552921"/>
              <a:gd name="connsiteY13" fmla="*/ 3795024 h 3858451"/>
              <a:gd name="connsiteX14" fmla="*/ 2552921 w 2552921"/>
              <a:gd name="connsiteY14" fmla="*/ 3858451 h 3858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52921" h="3858451">
                <a:moveTo>
                  <a:pt x="0" y="0"/>
                </a:moveTo>
                <a:lnTo>
                  <a:pt x="433415" y="560268"/>
                </a:lnTo>
                <a:lnTo>
                  <a:pt x="623695" y="824546"/>
                </a:lnTo>
                <a:lnTo>
                  <a:pt x="856259" y="1220962"/>
                </a:lnTo>
                <a:lnTo>
                  <a:pt x="1041254" y="1559237"/>
                </a:lnTo>
                <a:lnTo>
                  <a:pt x="1199820" y="1871084"/>
                </a:lnTo>
                <a:lnTo>
                  <a:pt x="1268532" y="2087792"/>
                </a:lnTo>
                <a:lnTo>
                  <a:pt x="1347815" y="2531778"/>
                </a:lnTo>
                <a:lnTo>
                  <a:pt x="1458812" y="2938765"/>
                </a:lnTo>
                <a:lnTo>
                  <a:pt x="1580380" y="3245327"/>
                </a:lnTo>
                <a:lnTo>
                  <a:pt x="1686091" y="3382751"/>
                </a:lnTo>
                <a:lnTo>
                  <a:pt x="1876370" y="3557175"/>
                </a:lnTo>
                <a:lnTo>
                  <a:pt x="2050794" y="3694599"/>
                </a:lnTo>
                <a:lnTo>
                  <a:pt x="2299214" y="3795024"/>
                </a:lnTo>
                <a:lnTo>
                  <a:pt x="2552921" y="3858451"/>
                </a:lnTo>
              </a:path>
            </a:pathLst>
          </a:cu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4" name="Flussdiagramm: Zusammenführung 173"/>
          <p:cNvSpPr/>
          <p:nvPr/>
        </p:nvSpPr>
        <p:spPr>
          <a:xfrm>
            <a:off x="518862" y="256490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6" name="Flussdiagramm: Zusammenführung 175"/>
          <p:cNvSpPr/>
          <p:nvPr/>
        </p:nvSpPr>
        <p:spPr>
          <a:xfrm>
            <a:off x="992290" y="320470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9" name="Flussdiagramm: Zusammenführung 178"/>
          <p:cNvSpPr/>
          <p:nvPr/>
        </p:nvSpPr>
        <p:spPr>
          <a:xfrm>
            <a:off x="658740" y="274616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0" name="Flussdiagramm: Zusammenführung 179"/>
          <p:cNvSpPr/>
          <p:nvPr/>
        </p:nvSpPr>
        <p:spPr>
          <a:xfrm>
            <a:off x="1169410" y="345962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1" name="Flussdiagramm: Zusammenführung 180"/>
          <p:cNvSpPr/>
          <p:nvPr/>
        </p:nvSpPr>
        <p:spPr>
          <a:xfrm>
            <a:off x="1375604" y="385938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2" name="Flussdiagramm: Zusammenführung 181"/>
          <p:cNvSpPr/>
          <p:nvPr/>
        </p:nvSpPr>
        <p:spPr>
          <a:xfrm>
            <a:off x="1528004" y="412425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3" name="Flussdiagramm: Zusammenführung 182"/>
          <p:cNvSpPr/>
          <p:nvPr/>
        </p:nvSpPr>
        <p:spPr>
          <a:xfrm>
            <a:off x="1713508" y="470859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4" name="Flussdiagramm: Zusammenführung 183"/>
          <p:cNvSpPr/>
          <p:nvPr/>
        </p:nvSpPr>
        <p:spPr>
          <a:xfrm>
            <a:off x="1780240" y="511415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5" name="Flussdiagramm: Zusammenführung 184"/>
          <p:cNvSpPr/>
          <p:nvPr/>
        </p:nvSpPr>
        <p:spPr>
          <a:xfrm>
            <a:off x="1895398" y="544522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6" name="Flussdiagramm: Zusammenführung 185"/>
          <p:cNvSpPr/>
          <p:nvPr/>
        </p:nvSpPr>
        <p:spPr>
          <a:xfrm>
            <a:off x="2281820" y="592859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7" name="Flussdiagramm: Zusammenführung 186"/>
          <p:cNvSpPr/>
          <p:nvPr/>
        </p:nvSpPr>
        <p:spPr>
          <a:xfrm>
            <a:off x="2599632" y="610995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8" name="Flussdiagramm: Zusammenführung 187"/>
          <p:cNvSpPr/>
          <p:nvPr/>
        </p:nvSpPr>
        <p:spPr>
          <a:xfrm>
            <a:off x="2870298" y="62182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9" name="Flussdiagramm: Zusammenführung 188"/>
          <p:cNvSpPr/>
          <p:nvPr/>
        </p:nvSpPr>
        <p:spPr>
          <a:xfrm>
            <a:off x="2319062" y="626627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0" name="Minus 24">
            <a:extLst>
              <a:ext uri="{FF2B5EF4-FFF2-40B4-BE49-F238E27FC236}">
                <a16:creationId xmlns:a16="http://schemas.microsoft.com/office/drawing/2014/main" id="{7F02E301-BCDD-429D-842F-4FA1DA4E6636}"/>
              </a:ext>
            </a:extLst>
          </p:cNvPr>
          <p:cNvSpPr/>
          <p:nvPr/>
        </p:nvSpPr>
        <p:spPr>
          <a:xfrm rot="19034546">
            <a:off x="5021589" y="2924944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sp>
        <p:nvSpPr>
          <p:cNvPr id="191" name="Minus 24">
            <a:extLst>
              <a:ext uri="{FF2B5EF4-FFF2-40B4-BE49-F238E27FC236}">
                <a16:creationId xmlns:a16="http://schemas.microsoft.com/office/drawing/2014/main" id="{B1301C7F-CA01-4823-8EB1-F5ACD615F56E}"/>
              </a:ext>
            </a:extLst>
          </p:cNvPr>
          <p:cNvSpPr/>
          <p:nvPr/>
        </p:nvSpPr>
        <p:spPr>
          <a:xfrm rot="19034546">
            <a:off x="5156233" y="2970808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862972" y="6109926"/>
            <a:ext cx="50405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367028" y="5981030"/>
            <a:ext cx="2792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5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2665802" y="5332428"/>
            <a:ext cx="72008" cy="7200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 rot="-180000">
            <a:off x="2731012" y="5387441"/>
            <a:ext cx="466038" cy="17460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rot="-60000">
            <a:off x="3193651" y="5541654"/>
            <a:ext cx="432047" cy="26364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rot="-240000" flipH="1" flipV="1">
            <a:off x="3625700" y="5793090"/>
            <a:ext cx="291430" cy="7398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H="1">
            <a:off x="3910332" y="5760448"/>
            <a:ext cx="288000" cy="9233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rot="360000" flipV="1">
            <a:off x="3220843" y="5471778"/>
            <a:ext cx="234000" cy="9643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rot="-480000">
            <a:off x="3454491" y="5469127"/>
            <a:ext cx="216024" cy="4810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rot="240000">
            <a:off x="3659689" y="5507664"/>
            <a:ext cx="151200" cy="2316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rot="180000" flipV="1">
            <a:off x="3802884" y="5374473"/>
            <a:ext cx="110847" cy="180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rot="-1560000">
            <a:off x="3915693" y="5351548"/>
            <a:ext cx="72000" cy="792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rot="-840000">
            <a:off x="4001276" y="5395223"/>
            <a:ext cx="79200" cy="10772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rot="-600000" flipV="1">
            <a:off x="4067938" y="5360490"/>
            <a:ext cx="129600" cy="11358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ihandform 36"/>
          <p:cNvSpPr/>
          <p:nvPr/>
        </p:nvSpPr>
        <p:spPr>
          <a:xfrm>
            <a:off x="3243263" y="5519738"/>
            <a:ext cx="123825" cy="95250"/>
          </a:xfrm>
          <a:custGeom>
            <a:avLst/>
            <a:gdLst>
              <a:gd name="connsiteX0" fmla="*/ 71437 w 123825"/>
              <a:gd name="connsiteY0" fmla="*/ 95250 h 95250"/>
              <a:gd name="connsiteX1" fmla="*/ 123825 w 123825"/>
              <a:gd name="connsiteY1" fmla="*/ 0 h 95250"/>
              <a:gd name="connsiteX2" fmla="*/ 0 w 123825"/>
              <a:gd name="connsiteY2" fmla="*/ 35718 h 95250"/>
              <a:gd name="connsiteX3" fmla="*/ 71437 w 123825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25" h="95250">
                <a:moveTo>
                  <a:pt x="71437" y="95250"/>
                </a:moveTo>
                <a:lnTo>
                  <a:pt x="123825" y="0"/>
                </a:lnTo>
                <a:lnTo>
                  <a:pt x="0" y="35718"/>
                </a:lnTo>
                <a:lnTo>
                  <a:pt x="71437" y="9525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Freihandform 38"/>
          <p:cNvSpPr/>
          <p:nvPr/>
        </p:nvSpPr>
        <p:spPr>
          <a:xfrm>
            <a:off x="3657600" y="5534025"/>
            <a:ext cx="197644" cy="292894"/>
          </a:xfrm>
          <a:custGeom>
            <a:avLst/>
            <a:gdLst>
              <a:gd name="connsiteX0" fmla="*/ 116681 w 197644"/>
              <a:gd name="connsiteY0" fmla="*/ 0 h 292894"/>
              <a:gd name="connsiteX1" fmla="*/ 0 w 197644"/>
              <a:gd name="connsiteY1" fmla="*/ 271463 h 292894"/>
              <a:gd name="connsiteX2" fmla="*/ 126206 w 197644"/>
              <a:gd name="connsiteY2" fmla="*/ 292894 h 292894"/>
              <a:gd name="connsiteX3" fmla="*/ 197644 w 197644"/>
              <a:gd name="connsiteY3" fmla="*/ 123825 h 292894"/>
              <a:gd name="connsiteX4" fmla="*/ 116681 w 197644"/>
              <a:gd name="connsiteY4" fmla="*/ 0 h 29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644" h="292894">
                <a:moveTo>
                  <a:pt x="116681" y="0"/>
                </a:moveTo>
                <a:lnTo>
                  <a:pt x="0" y="271463"/>
                </a:lnTo>
                <a:lnTo>
                  <a:pt x="126206" y="292894"/>
                </a:lnTo>
                <a:lnTo>
                  <a:pt x="197644" y="123825"/>
                </a:lnTo>
                <a:lnTo>
                  <a:pt x="116681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Flussdiagramm: Zusammenführung 39"/>
          <p:cNvSpPr/>
          <p:nvPr/>
        </p:nvSpPr>
        <p:spPr>
          <a:xfrm>
            <a:off x="2769917" y="532364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1" name="Flussdiagramm: Zusammenführung 40"/>
          <p:cNvSpPr/>
          <p:nvPr/>
        </p:nvSpPr>
        <p:spPr>
          <a:xfrm>
            <a:off x="2993434" y="537321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2" name="Flussdiagramm: Zusammenführung 41"/>
          <p:cNvSpPr/>
          <p:nvPr/>
        </p:nvSpPr>
        <p:spPr>
          <a:xfrm>
            <a:off x="3366577" y="538443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3" name="Flussdiagramm: Zusammenführung 42"/>
          <p:cNvSpPr/>
          <p:nvPr/>
        </p:nvSpPr>
        <p:spPr>
          <a:xfrm>
            <a:off x="3699489" y="541344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4" name="Flussdiagramm: Zusammenführung 43"/>
          <p:cNvSpPr/>
          <p:nvPr/>
        </p:nvSpPr>
        <p:spPr>
          <a:xfrm>
            <a:off x="3976301" y="571923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5" name="Flussdiagramm: Zusammenführung 44"/>
          <p:cNvSpPr/>
          <p:nvPr/>
        </p:nvSpPr>
        <p:spPr>
          <a:xfrm>
            <a:off x="3591938" y="569771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6" name="Flussdiagramm: Zusammenführung 45"/>
          <p:cNvSpPr/>
          <p:nvPr/>
        </p:nvSpPr>
        <p:spPr>
          <a:xfrm>
            <a:off x="3749948" y="569771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26" name="Gerade Verbindung 25"/>
          <p:cNvCxnSpPr/>
          <p:nvPr/>
        </p:nvCxnSpPr>
        <p:spPr>
          <a:xfrm>
            <a:off x="4862972" y="6243276"/>
            <a:ext cx="50405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5367028" y="6114380"/>
            <a:ext cx="1869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6 </a:t>
            </a:r>
            <a:r>
              <a:rPr lang="de-DE" sz="600" dirty="0"/>
              <a:t>(siehe auch andere Übersicht) </a:t>
            </a:r>
            <a:endParaRPr lang="de-DE" sz="1000" dirty="0"/>
          </a:p>
        </p:txBody>
      </p:sp>
      <p:cxnSp>
        <p:nvCxnSpPr>
          <p:cNvPr id="29" name="Gerade Verbindung 28"/>
          <p:cNvCxnSpPr/>
          <p:nvPr/>
        </p:nvCxnSpPr>
        <p:spPr>
          <a:xfrm flipV="1">
            <a:off x="5116314" y="686346"/>
            <a:ext cx="1296144" cy="316835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rot="120000" flipH="1" flipV="1">
            <a:off x="4454184" y="1587319"/>
            <a:ext cx="1458000" cy="29006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flipH="1">
            <a:off x="5024738" y="1731436"/>
            <a:ext cx="144016" cy="5256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>
            <a:off x="6372200" y="836712"/>
            <a:ext cx="1440160" cy="64807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>
            <a:off x="7803984" y="1486604"/>
            <a:ext cx="226072" cy="487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 flipH="1" flipV="1">
            <a:off x="8028384" y="1484784"/>
            <a:ext cx="926056" cy="72008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65"/>
          <p:cNvCxnSpPr/>
          <p:nvPr/>
        </p:nvCxnSpPr>
        <p:spPr>
          <a:xfrm flipV="1">
            <a:off x="8162352" y="106584"/>
            <a:ext cx="720080" cy="14868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lussdiagramm: Zusammenführung 69"/>
          <p:cNvSpPr/>
          <p:nvPr/>
        </p:nvSpPr>
        <p:spPr>
          <a:xfrm>
            <a:off x="5307152" y="353617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1" name="Flussdiagramm: Zusammenführung 70"/>
          <p:cNvSpPr/>
          <p:nvPr/>
        </p:nvSpPr>
        <p:spPr>
          <a:xfrm>
            <a:off x="5620304" y="274073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2" name="Flussdiagramm: Zusammenführung 71"/>
          <p:cNvSpPr/>
          <p:nvPr/>
        </p:nvSpPr>
        <p:spPr>
          <a:xfrm>
            <a:off x="5767680" y="19067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3" name="Flussdiagramm: Zusammenführung 72"/>
          <p:cNvSpPr/>
          <p:nvPr/>
        </p:nvSpPr>
        <p:spPr>
          <a:xfrm>
            <a:off x="5049264" y="175774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4" name="Flussdiagramm: Zusammenführung 73"/>
          <p:cNvSpPr/>
          <p:nvPr/>
        </p:nvSpPr>
        <p:spPr>
          <a:xfrm>
            <a:off x="4572000" y="164554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47" name="Gerade Verbindung 46"/>
          <p:cNvCxnSpPr/>
          <p:nvPr/>
        </p:nvCxnSpPr>
        <p:spPr>
          <a:xfrm>
            <a:off x="4862696" y="6382015"/>
            <a:ext cx="50405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5366752" y="6253119"/>
            <a:ext cx="357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12</a:t>
            </a:r>
          </a:p>
        </p:txBody>
      </p:sp>
      <p:cxnSp>
        <p:nvCxnSpPr>
          <p:cNvPr id="49" name="Gerade Verbindung 48"/>
          <p:cNvCxnSpPr/>
          <p:nvPr/>
        </p:nvCxnSpPr>
        <p:spPr>
          <a:xfrm flipV="1">
            <a:off x="3157152" y="3727342"/>
            <a:ext cx="468000" cy="15787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 rot="-60000" flipV="1">
            <a:off x="1657321" y="3884835"/>
            <a:ext cx="1296144" cy="58992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>
            <a:off x="2942585" y="3875912"/>
            <a:ext cx="7200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/>
        </p:nvCxnSpPr>
        <p:spPr>
          <a:xfrm rot="-720000">
            <a:off x="3009831" y="3868769"/>
            <a:ext cx="828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 rot="960000">
            <a:off x="3081834" y="3873153"/>
            <a:ext cx="828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 rot="720000" flipV="1">
            <a:off x="3636780" y="3613914"/>
            <a:ext cx="0" cy="1224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ihandform 67"/>
          <p:cNvSpPr/>
          <p:nvPr/>
        </p:nvSpPr>
        <p:spPr>
          <a:xfrm>
            <a:off x="1531143" y="4060030"/>
            <a:ext cx="238125" cy="495300"/>
          </a:xfrm>
          <a:custGeom>
            <a:avLst/>
            <a:gdLst>
              <a:gd name="connsiteX0" fmla="*/ 114300 w 238125"/>
              <a:gd name="connsiteY0" fmla="*/ 0 h 495300"/>
              <a:gd name="connsiteX1" fmla="*/ 0 w 238125"/>
              <a:gd name="connsiteY1" fmla="*/ 495300 h 495300"/>
              <a:gd name="connsiteX2" fmla="*/ 45244 w 238125"/>
              <a:gd name="connsiteY2" fmla="*/ 440531 h 495300"/>
              <a:gd name="connsiteX3" fmla="*/ 90488 w 238125"/>
              <a:gd name="connsiteY3" fmla="*/ 428625 h 495300"/>
              <a:gd name="connsiteX4" fmla="*/ 138113 w 238125"/>
              <a:gd name="connsiteY4" fmla="*/ 450056 h 495300"/>
              <a:gd name="connsiteX5" fmla="*/ 233363 w 238125"/>
              <a:gd name="connsiteY5" fmla="*/ 400050 h 495300"/>
              <a:gd name="connsiteX6" fmla="*/ 238125 w 238125"/>
              <a:gd name="connsiteY6" fmla="*/ 340518 h 495300"/>
              <a:gd name="connsiteX7" fmla="*/ 180975 w 238125"/>
              <a:gd name="connsiteY7" fmla="*/ 319087 h 495300"/>
              <a:gd name="connsiteX8" fmla="*/ 157163 w 238125"/>
              <a:gd name="connsiteY8" fmla="*/ 247650 h 495300"/>
              <a:gd name="connsiteX9" fmla="*/ 128588 w 238125"/>
              <a:gd name="connsiteY9" fmla="*/ 109537 h 495300"/>
              <a:gd name="connsiteX10" fmla="*/ 114300 w 238125"/>
              <a:gd name="connsiteY10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125" h="495300">
                <a:moveTo>
                  <a:pt x="114300" y="0"/>
                </a:moveTo>
                <a:lnTo>
                  <a:pt x="0" y="495300"/>
                </a:lnTo>
                <a:lnTo>
                  <a:pt x="45244" y="440531"/>
                </a:lnTo>
                <a:lnTo>
                  <a:pt x="90488" y="428625"/>
                </a:lnTo>
                <a:lnTo>
                  <a:pt x="138113" y="450056"/>
                </a:lnTo>
                <a:lnTo>
                  <a:pt x="233363" y="400050"/>
                </a:lnTo>
                <a:lnTo>
                  <a:pt x="238125" y="340518"/>
                </a:lnTo>
                <a:lnTo>
                  <a:pt x="180975" y="319087"/>
                </a:lnTo>
                <a:lnTo>
                  <a:pt x="157163" y="247650"/>
                </a:lnTo>
                <a:lnTo>
                  <a:pt x="128588" y="109537"/>
                </a:lnTo>
                <a:lnTo>
                  <a:pt x="1143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9" name="Gerade Verbindung 68"/>
          <p:cNvCxnSpPr/>
          <p:nvPr/>
        </p:nvCxnSpPr>
        <p:spPr>
          <a:xfrm flipV="1">
            <a:off x="1348307" y="4511501"/>
            <a:ext cx="323984" cy="28803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/>
          <p:cNvCxnSpPr/>
          <p:nvPr/>
        </p:nvCxnSpPr>
        <p:spPr>
          <a:xfrm rot="-360000" flipH="1" flipV="1">
            <a:off x="1663109" y="4533508"/>
            <a:ext cx="46558" cy="21602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/>
          <p:cNvCxnSpPr/>
          <p:nvPr/>
        </p:nvCxnSpPr>
        <p:spPr>
          <a:xfrm rot="240000" flipH="1">
            <a:off x="1436982" y="4782866"/>
            <a:ext cx="244800" cy="11426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lussdiagramm: Zusammenführung 79"/>
          <p:cNvSpPr/>
          <p:nvPr/>
        </p:nvSpPr>
        <p:spPr>
          <a:xfrm>
            <a:off x="1350688" y="479953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1" name="Flussdiagramm: Zusammenführung 80"/>
          <p:cNvSpPr/>
          <p:nvPr/>
        </p:nvSpPr>
        <p:spPr>
          <a:xfrm>
            <a:off x="1469698" y="481255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2" name="Flussdiagramm: Zusammenführung 81"/>
          <p:cNvSpPr/>
          <p:nvPr/>
        </p:nvSpPr>
        <p:spPr>
          <a:xfrm>
            <a:off x="1684537" y="452102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3" name="Flussdiagramm: Zusammenführung 82"/>
          <p:cNvSpPr/>
          <p:nvPr/>
        </p:nvSpPr>
        <p:spPr>
          <a:xfrm>
            <a:off x="1686918" y="416812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4" name="Flussdiagramm: Zusammenführung 83"/>
          <p:cNvSpPr/>
          <p:nvPr/>
        </p:nvSpPr>
        <p:spPr>
          <a:xfrm>
            <a:off x="2195736" y="408421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5" name="Flussdiagramm: Zusammenführung 84"/>
          <p:cNvSpPr/>
          <p:nvPr/>
        </p:nvSpPr>
        <p:spPr>
          <a:xfrm>
            <a:off x="2377848" y="400030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6" name="Flussdiagramm: Zusammenführung 85"/>
          <p:cNvSpPr/>
          <p:nvPr/>
        </p:nvSpPr>
        <p:spPr>
          <a:xfrm>
            <a:off x="2709316" y="384200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7" name="Flussdiagramm: Zusammenführung 86"/>
          <p:cNvSpPr/>
          <p:nvPr/>
        </p:nvSpPr>
        <p:spPr>
          <a:xfrm>
            <a:off x="3127078" y="39044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8" name="Flussdiagramm: Zusammenführung 87"/>
          <p:cNvSpPr/>
          <p:nvPr/>
        </p:nvSpPr>
        <p:spPr>
          <a:xfrm>
            <a:off x="3662087" y="370036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64" name="Gerade Verbindung 63"/>
          <p:cNvCxnSpPr/>
          <p:nvPr/>
        </p:nvCxnSpPr>
        <p:spPr>
          <a:xfrm>
            <a:off x="5674556" y="6105472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feld 64"/>
          <p:cNvSpPr txBox="1"/>
          <p:nvPr/>
        </p:nvSpPr>
        <p:spPr>
          <a:xfrm>
            <a:off x="6178612" y="5976576"/>
            <a:ext cx="337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14</a:t>
            </a:r>
          </a:p>
        </p:txBody>
      </p:sp>
      <p:cxnSp>
        <p:nvCxnSpPr>
          <p:cNvPr id="67" name="Gerade Verbindung 66"/>
          <p:cNvCxnSpPr/>
          <p:nvPr/>
        </p:nvCxnSpPr>
        <p:spPr>
          <a:xfrm rot="-120000" flipV="1">
            <a:off x="3524802" y="2503870"/>
            <a:ext cx="72008" cy="9361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 rot="-60000" flipV="1">
            <a:off x="3574862" y="1947666"/>
            <a:ext cx="143973" cy="55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89"/>
          <p:cNvCxnSpPr/>
          <p:nvPr/>
        </p:nvCxnSpPr>
        <p:spPr>
          <a:xfrm rot="120000" flipV="1">
            <a:off x="4721458" y="2255104"/>
            <a:ext cx="287968" cy="846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91"/>
          <p:cNvCxnSpPr/>
          <p:nvPr/>
        </p:nvCxnSpPr>
        <p:spPr>
          <a:xfrm flipH="1" flipV="1">
            <a:off x="4608634" y="3049913"/>
            <a:ext cx="108000" cy="352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lussdiagramm: Zusammenführung 93"/>
          <p:cNvSpPr/>
          <p:nvPr/>
        </p:nvSpPr>
        <p:spPr>
          <a:xfrm>
            <a:off x="3572051" y="321025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5" name="Flussdiagramm: Zusammenführung 94"/>
          <p:cNvSpPr/>
          <p:nvPr/>
        </p:nvSpPr>
        <p:spPr>
          <a:xfrm>
            <a:off x="3611407" y="269113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6" name="Flussdiagramm: Zusammenführung 95"/>
          <p:cNvSpPr/>
          <p:nvPr/>
        </p:nvSpPr>
        <p:spPr>
          <a:xfrm>
            <a:off x="3710625" y="202421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7" name="Flussdiagramm: Zusammenführung 96"/>
          <p:cNvSpPr/>
          <p:nvPr/>
        </p:nvSpPr>
        <p:spPr>
          <a:xfrm>
            <a:off x="3585656" y="194132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75" name="Gerade Verbindung 74"/>
          <p:cNvCxnSpPr/>
          <p:nvPr/>
        </p:nvCxnSpPr>
        <p:spPr>
          <a:xfrm>
            <a:off x="5674556" y="6379444"/>
            <a:ext cx="50405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/>
          <p:cNvSpPr txBox="1"/>
          <p:nvPr/>
        </p:nvSpPr>
        <p:spPr>
          <a:xfrm>
            <a:off x="6178612" y="6250548"/>
            <a:ext cx="337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17</a:t>
            </a:r>
          </a:p>
        </p:txBody>
      </p:sp>
      <p:cxnSp>
        <p:nvCxnSpPr>
          <p:cNvPr id="89" name="Gerade Verbindung 88"/>
          <p:cNvCxnSpPr/>
          <p:nvPr/>
        </p:nvCxnSpPr>
        <p:spPr>
          <a:xfrm rot="-420000" flipV="1">
            <a:off x="1283425" y="6446538"/>
            <a:ext cx="185433" cy="5501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>
          <a:xfrm rot="300000" flipV="1">
            <a:off x="1462689" y="6333113"/>
            <a:ext cx="445015" cy="12610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 rot="360000" flipV="1">
            <a:off x="1917901" y="6240711"/>
            <a:ext cx="288032" cy="12562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Freihandform 102"/>
          <p:cNvSpPr/>
          <p:nvPr/>
        </p:nvSpPr>
        <p:spPr>
          <a:xfrm>
            <a:off x="2158528" y="6251233"/>
            <a:ext cx="254944" cy="180160"/>
          </a:xfrm>
          <a:custGeom>
            <a:avLst/>
            <a:gdLst>
              <a:gd name="connsiteX0" fmla="*/ 0 w 254944"/>
              <a:gd name="connsiteY0" fmla="*/ 33992 h 180160"/>
              <a:gd name="connsiteX1" fmla="*/ 50989 w 254944"/>
              <a:gd name="connsiteY1" fmla="*/ 180160 h 180160"/>
              <a:gd name="connsiteX2" fmla="*/ 254944 w 254944"/>
              <a:gd name="connsiteY2" fmla="*/ 125772 h 180160"/>
              <a:gd name="connsiteX3" fmla="*/ 149567 w 254944"/>
              <a:gd name="connsiteY3" fmla="*/ 10197 h 180160"/>
              <a:gd name="connsiteX4" fmla="*/ 78183 w 254944"/>
              <a:gd name="connsiteY4" fmla="*/ 0 h 180160"/>
              <a:gd name="connsiteX5" fmla="*/ 0 w 254944"/>
              <a:gd name="connsiteY5" fmla="*/ 33992 h 1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944" h="180160">
                <a:moveTo>
                  <a:pt x="0" y="33992"/>
                </a:moveTo>
                <a:lnTo>
                  <a:pt x="50989" y="180160"/>
                </a:lnTo>
                <a:lnTo>
                  <a:pt x="254944" y="125772"/>
                </a:lnTo>
                <a:lnTo>
                  <a:pt x="149567" y="10197"/>
                </a:lnTo>
                <a:lnTo>
                  <a:pt x="78183" y="0"/>
                </a:lnTo>
                <a:lnTo>
                  <a:pt x="0" y="33992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4" name="Gerade Verbindung 103"/>
          <p:cNvCxnSpPr/>
          <p:nvPr/>
        </p:nvCxnSpPr>
        <p:spPr>
          <a:xfrm>
            <a:off x="2223557" y="6377929"/>
            <a:ext cx="72008" cy="21602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106"/>
          <p:cNvCxnSpPr/>
          <p:nvPr/>
        </p:nvCxnSpPr>
        <p:spPr>
          <a:xfrm rot="480000" flipH="1">
            <a:off x="2238145" y="6580188"/>
            <a:ext cx="35803" cy="255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Flussdiagramm: Zusammenführung 108"/>
          <p:cNvSpPr/>
          <p:nvPr/>
        </p:nvSpPr>
        <p:spPr>
          <a:xfrm>
            <a:off x="1447835" y="631271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0" name="Flussdiagramm: Zusammenführung 109"/>
          <p:cNvSpPr/>
          <p:nvPr/>
        </p:nvSpPr>
        <p:spPr>
          <a:xfrm>
            <a:off x="1568687" y="629572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1" name="Flussdiagramm: Zusammenführung 110"/>
          <p:cNvSpPr/>
          <p:nvPr/>
        </p:nvSpPr>
        <p:spPr>
          <a:xfrm>
            <a:off x="2044922" y="618506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2" name="Flussdiagramm: Zusammenführung 111"/>
          <p:cNvSpPr/>
          <p:nvPr/>
        </p:nvSpPr>
        <p:spPr>
          <a:xfrm>
            <a:off x="1263031" y="641934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13" name="Gerade Verbindung 112"/>
          <p:cNvCxnSpPr/>
          <p:nvPr/>
        </p:nvCxnSpPr>
        <p:spPr>
          <a:xfrm>
            <a:off x="6538652" y="6104180"/>
            <a:ext cx="5040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feld 113"/>
          <p:cNvSpPr txBox="1"/>
          <p:nvPr/>
        </p:nvSpPr>
        <p:spPr>
          <a:xfrm>
            <a:off x="7042708" y="5975284"/>
            <a:ext cx="337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18</a:t>
            </a:r>
          </a:p>
        </p:txBody>
      </p:sp>
      <p:sp>
        <p:nvSpPr>
          <p:cNvPr id="116" name="Freihandform 115"/>
          <p:cNvSpPr/>
          <p:nvPr/>
        </p:nvSpPr>
        <p:spPr>
          <a:xfrm>
            <a:off x="4918692" y="4684675"/>
            <a:ext cx="892732" cy="437698"/>
          </a:xfrm>
          <a:custGeom>
            <a:avLst/>
            <a:gdLst>
              <a:gd name="connsiteX0" fmla="*/ 0 w 892732"/>
              <a:gd name="connsiteY0" fmla="*/ 0 h 437698"/>
              <a:gd name="connsiteX1" fmla="*/ 147344 w 892732"/>
              <a:gd name="connsiteY1" fmla="*/ 99674 h 437698"/>
              <a:gd name="connsiteX2" fmla="*/ 264353 w 892732"/>
              <a:gd name="connsiteY2" fmla="*/ 186347 h 437698"/>
              <a:gd name="connsiteX3" fmla="*/ 377027 w 892732"/>
              <a:gd name="connsiteY3" fmla="*/ 385695 h 437698"/>
              <a:gd name="connsiteX4" fmla="*/ 563374 w 892732"/>
              <a:gd name="connsiteY4" fmla="*/ 437698 h 437698"/>
              <a:gd name="connsiteX5" fmla="*/ 680383 w 892732"/>
              <a:gd name="connsiteY5" fmla="*/ 403029 h 437698"/>
              <a:gd name="connsiteX6" fmla="*/ 892732 w 892732"/>
              <a:gd name="connsiteY6" fmla="*/ 251352 h 43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2732" h="437698">
                <a:moveTo>
                  <a:pt x="0" y="0"/>
                </a:moveTo>
                <a:lnTo>
                  <a:pt x="147344" y="99674"/>
                </a:lnTo>
                <a:lnTo>
                  <a:pt x="264353" y="186347"/>
                </a:lnTo>
                <a:lnTo>
                  <a:pt x="377027" y="385695"/>
                </a:lnTo>
                <a:lnTo>
                  <a:pt x="563374" y="437698"/>
                </a:lnTo>
                <a:lnTo>
                  <a:pt x="680383" y="403029"/>
                </a:lnTo>
                <a:lnTo>
                  <a:pt x="892732" y="251352"/>
                </a:ln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Freihandform 116"/>
          <p:cNvSpPr/>
          <p:nvPr/>
        </p:nvSpPr>
        <p:spPr>
          <a:xfrm>
            <a:off x="2604523" y="4246976"/>
            <a:ext cx="2734533" cy="1209088"/>
          </a:xfrm>
          <a:custGeom>
            <a:avLst/>
            <a:gdLst>
              <a:gd name="connsiteX0" fmla="*/ 2734533 w 2734533"/>
              <a:gd name="connsiteY0" fmla="*/ 0 h 1209088"/>
              <a:gd name="connsiteX1" fmla="*/ 2392175 w 2734533"/>
              <a:gd name="connsiteY1" fmla="*/ 325024 h 1209088"/>
              <a:gd name="connsiteX2" fmla="*/ 2305502 w 2734533"/>
              <a:gd name="connsiteY2" fmla="*/ 442033 h 1209088"/>
              <a:gd name="connsiteX3" fmla="*/ 1820133 w 2734533"/>
              <a:gd name="connsiteY3" fmla="*/ 1209088 h 1209088"/>
              <a:gd name="connsiteX4" fmla="*/ 1599117 w 2734533"/>
              <a:gd name="connsiteY4" fmla="*/ 1044410 h 1209088"/>
              <a:gd name="connsiteX5" fmla="*/ 1339098 w 2734533"/>
              <a:gd name="connsiteY5" fmla="*/ 858063 h 1209088"/>
              <a:gd name="connsiteX6" fmla="*/ 1131083 w 2734533"/>
              <a:gd name="connsiteY6" fmla="*/ 762723 h 1209088"/>
              <a:gd name="connsiteX7" fmla="*/ 931735 w 2734533"/>
              <a:gd name="connsiteY7" fmla="*/ 728053 h 1209088"/>
              <a:gd name="connsiteX8" fmla="*/ 710719 w 2734533"/>
              <a:gd name="connsiteY8" fmla="*/ 745388 h 1209088"/>
              <a:gd name="connsiteX9" fmla="*/ 455033 w 2734533"/>
              <a:gd name="connsiteY9" fmla="*/ 814726 h 1209088"/>
              <a:gd name="connsiteX10" fmla="*/ 281687 w 2734533"/>
              <a:gd name="connsiteY10" fmla="*/ 892732 h 1209088"/>
              <a:gd name="connsiteX11" fmla="*/ 78006 w 2734533"/>
              <a:gd name="connsiteY11" fmla="*/ 996740 h 1209088"/>
              <a:gd name="connsiteX12" fmla="*/ 0 w 2734533"/>
              <a:gd name="connsiteY12" fmla="*/ 1057411 h 1209088"/>
              <a:gd name="connsiteX13" fmla="*/ 0 w 2734533"/>
              <a:gd name="connsiteY13" fmla="*/ 1057411 h 1209088"/>
              <a:gd name="connsiteX14" fmla="*/ 4334 w 2734533"/>
              <a:gd name="connsiteY14" fmla="*/ 1053077 h 120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4533" h="1209088">
                <a:moveTo>
                  <a:pt x="2734533" y="0"/>
                </a:moveTo>
                <a:lnTo>
                  <a:pt x="2392175" y="325024"/>
                </a:lnTo>
                <a:lnTo>
                  <a:pt x="2305502" y="442033"/>
                </a:lnTo>
                <a:lnTo>
                  <a:pt x="1820133" y="1209088"/>
                </a:lnTo>
                <a:lnTo>
                  <a:pt x="1599117" y="1044410"/>
                </a:lnTo>
                <a:lnTo>
                  <a:pt x="1339098" y="858063"/>
                </a:lnTo>
                <a:lnTo>
                  <a:pt x="1131083" y="762723"/>
                </a:lnTo>
                <a:lnTo>
                  <a:pt x="931735" y="728053"/>
                </a:lnTo>
                <a:lnTo>
                  <a:pt x="710719" y="745388"/>
                </a:lnTo>
                <a:lnTo>
                  <a:pt x="455033" y="814726"/>
                </a:lnTo>
                <a:lnTo>
                  <a:pt x="281687" y="892732"/>
                </a:lnTo>
                <a:lnTo>
                  <a:pt x="78006" y="996740"/>
                </a:lnTo>
                <a:lnTo>
                  <a:pt x="0" y="1057411"/>
                </a:lnTo>
                <a:lnTo>
                  <a:pt x="0" y="1057411"/>
                </a:lnTo>
                <a:lnTo>
                  <a:pt x="4334" y="1053077"/>
                </a:ln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Flussdiagramm: Zusammenführung 117"/>
          <p:cNvSpPr/>
          <p:nvPr/>
        </p:nvSpPr>
        <p:spPr>
          <a:xfrm>
            <a:off x="5133392" y="428609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9" name="Flussdiagramm: Zusammenführung 118"/>
          <p:cNvSpPr/>
          <p:nvPr/>
        </p:nvSpPr>
        <p:spPr>
          <a:xfrm>
            <a:off x="4932040" y="475114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0" name="Flussdiagramm: Zusammenführung 119"/>
          <p:cNvSpPr/>
          <p:nvPr/>
        </p:nvSpPr>
        <p:spPr>
          <a:xfrm>
            <a:off x="4652676" y="516152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1" name="Flussdiagramm: Zusammenführung 120"/>
          <p:cNvSpPr/>
          <p:nvPr/>
        </p:nvSpPr>
        <p:spPr>
          <a:xfrm>
            <a:off x="4447984" y="551890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2" name="Flussdiagramm: Zusammenführung 121"/>
          <p:cNvSpPr/>
          <p:nvPr/>
        </p:nvSpPr>
        <p:spPr>
          <a:xfrm>
            <a:off x="4211960" y="516586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3" name="Flussdiagramm: Zusammenführung 122"/>
          <p:cNvSpPr/>
          <p:nvPr/>
        </p:nvSpPr>
        <p:spPr>
          <a:xfrm>
            <a:off x="3876254" y="493250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4" name="Flussdiagramm: Zusammenführung 123"/>
          <p:cNvSpPr/>
          <p:nvPr/>
        </p:nvSpPr>
        <p:spPr>
          <a:xfrm>
            <a:off x="3614226" y="483448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5" name="Flussdiagramm: Zusammenführung 124"/>
          <p:cNvSpPr/>
          <p:nvPr/>
        </p:nvSpPr>
        <p:spPr>
          <a:xfrm>
            <a:off x="3282854" y="484049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6" name="Flussdiagramm: Zusammenführung 125"/>
          <p:cNvSpPr/>
          <p:nvPr/>
        </p:nvSpPr>
        <p:spPr>
          <a:xfrm>
            <a:off x="2931482" y="494521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99" name="Gerade Verbindung 98"/>
          <p:cNvCxnSpPr/>
          <p:nvPr/>
        </p:nvCxnSpPr>
        <p:spPr>
          <a:xfrm>
            <a:off x="6538652" y="6242291"/>
            <a:ext cx="504056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99"/>
          <p:cNvSpPr txBox="1"/>
          <p:nvPr/>
        </p:nvSpPr>
        <p:spPr>
          <a:xfrm>
            <a:off x="7042708" y="6113395"/>
            <a:ext cx="337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21</a:t>
            </a:r>
          </a:p>
        </p:txBody>
      </p:sp>
      <p:sp>
        <p:nvSpPr>
          <p:cNvPr id="105" name="Freihandform 104"/>
          <p:cNvSpPr/>
          <p:nvPr/>
        </p:nvSpPr>
        <p:spPr>
          <a:xfrm>
            <a:off x="1950919" y="4950270"/>
            <a:ext cx="172753" cy="539109"/>
          </a:xfrm>
          <a:custGeom>
            <a:avLst/>
            <a:gdLst>
              <a:gd name="connsiteX0" fmla="*/ 0 w 172753"/>
              <a:gd name="connsiteY0" fmla="*/ 0 h 539109"/>
              <a:gd name="connsiteX1" fmla="*/ 32763 w 172753"/>
              <a:gd name="connsiteY1" fmla="*/ 98290 h 539109"/>
              <a:gd name="connsiteX2" fmla="*/ 11914 w 172753"/>
              <a:gd name="connsiteY2" fmla="*/ 151903 h 539109"/>
              <a:gd name="connsiteX3" fmla="*/ 172753 w 172753"/>
              <a:gd name="connsiteY3" fmla="*/ 539109 h 539109"/>
              <a:gd name="connsiteX4" fmla="*/ 172753 w 172753"/>
              <a:gd name="connsiteY4" fmla="*/ 539109 h 539109"/>
              <a:gd name="connsiteX5" fmla="*/ 172753 w 172753"/>
              <a:gd name="connsiteY5" fmla="*/ 539109 h 53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753" h="539109">
                <a:moveTo>
                  <a:pt x="0" y="0"/>
                </a:moveTo>
                <a:lnTo>
                  <a:pt x="32763" y="98290"/>
                </a:lnTo>
                <a:lnTo>
                  <a:pt x="11914" y="151903"/>
                </a:lnTo>
                <a:lnTo>
                  <a:pt x="172753" y="539109"/>
                </a:lnTo>
                <a:lnTo>
                  <a:pt x="172753" y="539109"/>
                </a:lnTo>
                <a:lnTo>
                  <a:pt x="172753" y="539109"/>
                </a:lnTo>
              </a:path>
            </a:pathLst>
          </a:cu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" name="Freihandform 107"/>
          <p:cNvSpPr/>
          <p:nvPr/>
        </p:nvSpPr>
        <p:spPr>
          <a:xfrm>
            <a:off x="1417767" y="4917510"/>
            <a:ext cx="131054" cy="244237"/>
          </a:xfrm>
          <a:custGeom>
            <a:avLst/>
            <a:gdLst>
              <a:gd name="connsiteX0" fmla="*/ 131054 w 131054"/>
              <a:gd name="connsiteY0" fmla="*/ 244237 h 244237"/>
              <a:gd name="connsiteX1" fmla="*/ 0 w 131054"/>
              <a:gd name="connsiteY1" fmla="*/ 244237 h 244237"/>
              <a:gd name="connsiteX2" fmla="*/ 0 w 131054"/>
              <a:gd name="connsiteY2" fmla="*/ 160839 h 244237"/>
              <a:gd name="connsiteX3" fmla="*/ 41699 w 131054"/>
              <a:gd name="connsiteY3" fmla="*/ 80419 h 244237"/>
              <a:gd name="connsiteX4" fmla="*/ 35742 w 131054"/>
              <a:gd name="connsiteY4" fmla="*/ 11914 h 244237"/>
              <a:gd name="connsiteX5" fmla="*/ 71484 w 131054"/>
              <a:gd name="connsiteY5" fmla="*/ 0 h 244237"/>
              <a:gd name="connsiteX6" fmla="*/ 110204 w 131054"/>
              <a:gd name="connsiteY6" fmla="*/ 98290 h 244237"/>
              <a:gd name="connsiteX7" fmla="*/ 131054 w 131054"/>
              <a:gd name="connsiteY7" fmla="*/ 244237 h 24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054" h="244237">
                <a:moveTo>
                  <a:pt x="131054" y="244237"/>
                </a:moveTo>
                <a:lnTo>
                  <a:pt x="0" y="244237"/>
                </a:lnTo>
                <a:lnTo>
                  <a:pt x="0" y="160839"/>
                </a:lnTo>
                <a:lnTo>
                  <a:pt x="41699" y="80419"/>
                </a:lnTo>
                <a:lnTo>
                  <a:pt x="35742" y="11914"/>
                </a:lnTo>
                <a:lnTo>
                  <a:pt x="71484" y="0"/>
                </a:lnTo>
                <a:lnTo>
                  <a:pt x="110204" y="98290"/>
                </a:lnTo>
                <a:lnTo>
                  <a:pt x="131054" y="24423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Freihandform 114"/>
          <p:cNvSpPr/>
          <p:nvPr/>
        </p:nvSpPr>
        <p:spPr>
          <a:xfrm>
            <a:off x="1385004" y="5084302"/>
            <a:ext cx="580808" cy="98291"/>
          </a:xfrm>
          <a:custGeom>
            <a:avLst/>
            <a:gdLst>
              <a:gd name="connsiteX0" fmla="*/ 0 w 580808"/>
              <a:gd name="connsiteY0" fmla="*/ 89355 h 98291"/>
              <a:gd name="connsiteX1" fmla="*/ 294872 w 580808"/>
              <a:gd name="connsiteY1" fmla="*/ 98291 h 98291"/>
              <a:gd name="connsiteX2" fmla="*/ 416990 w 580808"/>
              <a:gd name="connsiteY2" fmla="*/ 65527 h 98291"/>
              <a:gd name="connsiteX3" fmla="*/ 580808 w 580808"/>
              <a:gd name="connsiteY3" fmla="*/ 0 h 9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808" h="98291">
                <a:moveTo>
                  <a:pt x="0" y="89355"/>
                </a:moveTo>
                <a:lnTo>
                  <a:pt x="294872" y="98291"/>
                </a:lnTo>
                <a:lnTo>
                  <a:pt x="416990" y="65527"/>
                </a:lnTo>
                <a:lnTo>
                  <a:pt x="580808" y="0"/>
                </a:lnTo>
              </a:path>
            </a:pathLst>
          </a:cu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7" name="Ellipse 126"/>
          <p:cNvSpPr/>
          <p:nvPr/>
        </p:nvSpPr>
        <p:spPr>
          <a:xfrm>
            <a:off x="1955880" y="5523190"/>
            <a:ext cx="360040" cy="360040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Freihandform 127"/>
          <p:cNvSpPr/>
          <p:nvPr/>
        </p:nvSpPr>
        <p:spPr>
          <a:xfrm>
            <a:off x="2296425" y="5301733"/>
            <a:ext cx="312742" cy="279979"/>
          </a:xfrm>
          <a:custGeom>
            <a:avLst/>
            <a:gdLst>
              <a:gd name="connsiteX0" fmla="*/ 312742 w 312742"/>
              <a:gd name="connsiteY0" fmla="*/ 0 h 279979"/>
              <a:gd name="connsiteX1" fmla="*/ 0 w 312742"/>
              <a:gd name="connsiteY1" fmla="*/ 279979 h 27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742" h="279979">
                <a:moveTo>
                  <a:pt x="312742" y="0"/>
                </a:moveTo>
                <a:lnTo>
                  <a:pt x="0" y="279979"/>
                </a:lnTo>
              </a:path>
            </a:pathLst>
          </a:cu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Freihandform 128"/>
          <p:cNvSpPr/>
          <p:nvPr/>
        </p:nvSpPr>
        <p:spPr>
          <a:xfrm>
            <a:off x="2192177" y="5894455"/>
            <a:ext cx="50635" cy="297850"/>
          </a:xfrm>
          <a:custGeom>
            <a:avLst/>
            <a:gdLst>
              <a:gd name="connsiteX0" fmla="*/ 0 w 50635"/>
              <a:gd name="connsiteY0" fmla="*/ 0 h 297850"/>
              <a:gd name="connsiteX1" fmla="*/ 50635 w 50635"/>
              <a:gd name="connsiteY1" fmla="*/ 297850 h 29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635" h="297850">
                <a:moveTo>
                  <a:pt x="0" y="0"/>
                </a:moveTo>
                <a:lnTo>
                  <a:pt x="50635" y="297850"/>
                </a:lnTo>
              </a:path>
            </a:pathLst>
          </a:cu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Freihandform 129"/>
          <p:cNvSpPr/>
          <p:nvPr/>
        </p:nvSpPr>
        <p:spPr>
          <a:xfrm>
            <a:off x="1793058" y="5513207"/>
            <a:ext cx="202538" cy="50634"/>
          </a:xfrm>
          <a:custGeom>
            <a:avLst/>
            <a:gdLst>
              <a:gd name="connsiteX0" fmla="*/ 0 w 202538"/>
              <a:gd name="connsiteY0" fmla="*/ 44677 h 50634"/>
              <a:gd name="connsiteX1" fmla="*/ 95312 w 202538"/>
              <a:gd name="connsiteY1" fmla="*/ 0 h 50634"/>
              <a:gd name="connsiteX2" fmla="*/ 202538 w 202538"/>
              <a:gd name="connsiteY2" fmla="*/ 50634 h 5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538" h="50634">
                <a:moveTo>
                  <a:pt x="0" y="44677"/>
                </a:moveTo>
                <a:lnTo>
                  <a:pt x="95312" y="0"/>
                </a:lnTo>
                <a:lnTo>
                  <a:pt x="202538" y="50634"/>
                </a:lnTo>
              </a:path>
            </a:pathLst>
          </a:cu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1" name="Freihandform 130"/>
          <p:cNvSpPr/>
          <p:nvPr/>
        </p:nvSpPr>
        <p:spPr>
          <a:xfrm>
            <a:off x="1611369" y="5117064"/>
            <a:ext cx="476561" cy="378270"/>
          </a:xfrm>
          <a:custGeom>
            <a:avLst/>
            <a:gdLst>
              <a:gd name="connsiteX0" fmla="*/ 0 w 476561"/>
              <a:gd name="connsiteY0" fmla="*/ 83398 h 378270"/>
              <a:gd name="connsiteX1" fmla="*/ 77441 w 476561"/>
              <a:gd name="connsiteY1" fmla="*/ 89355 h 378270"/>
              <a:gd name="connsiteX2" fmla="*/ 330614 w 476561"/>
              <a:gd name="connsiteY2" fmla="*/ 0 h 378270"/>
              <a:gd name="connsiteX3" fmla="*/ 476561 w 476561"/>
              <a:gd name="connsiteY3" fmla="*/ 330614 h 378270"/>
              <a:gd name="connsiteX4" fmla="*/ 291894 w 476561"/>
              <a:gd name="connsiteY4" fmla="*/ 378270 h 378270"/>
              <a:gd name="connsiteX5" fmla="*/ 178710 w 476561"/>
              <a:gd name="connsiteY5" fmla="*/ 351463 h 378270"/>
              <a:gd name="connsiteX6" fmla="*/ 0 w 476561"/>
              <a:gd name="connsiteY6" fmla="*/ 83398 h 3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561" h="378270">
                <a:moveTo>
                  <a:pt x="0" y="83398"/>
                </a:moveTo>
                <a:lnTo>
                  <a:pt x="77441" y="89355"/>
                </a:lnTo>
                <a:lnTo>
                  <a:pt x="330614" y="0"/>
                </a:lnTo>
                <a:lnTo>
                  <a:pt x="476561" y="330614"/>
                </a:lnTo>
                <a:lnTo>
                  <a:pt x="291894" y="378270"/>
                </a:lnTo>
                <a:lnTo>
                  <a:pt x="178710" y="351463"/>
                </a:lnTo>
                <a:lnTo>
                  <a:pt x="0" y="8339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Flussdiagramm: Zusammenführung 131"/>
          <p:cNvSpPr/>
          <p:nvPr/>
        </p:nvSpPr>
        <p:spPr>
          <a:xfrm>
            <a:off x="2255828" y="606946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3" name="Flussdiagramm: Zusammenführung 132"/>
          <p:cNvSpPr/>
          <p:nvPr/>
        </p:nvSpPr>
        <p:spPr>
          <a:xfrm>
            <a:off x="2246891" y="583854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4" name="Flussdiagramm: Zusammenführung 133"/>
          <p:cNvSpPr/>
          <p:nvPr/>
        </p:nvSpPr>
        <p:spPr>
          <a:xfrm>
            <a:off x="2336732" y="559324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5" name="Flussdiagramm: Zusammenführung 134"/>
          <p:cNvSpPr/>
          <p:nvPr/>
        </p:nvSpPr>
        <p:spPr>
          <a:xfrm>
            <a:off x="2211143" y="53493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6" name="Flussdiagramm: Zusammenführung 135"/>
          <p:cNvSpPr/>
          <p:nvPr/>
        </p:nvSpPr>
        <p:spPr>
          <a:xfrm>
            <a:off x="1995119" y="539704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7" name="Flussdiagramm: Zusammenführung 136"/>
          <p:cNvSpPr/>
          <p:nvPr/>
        </p:nvSpPr>
        <p:spPr>
          <a:xfrm>
            <a:off x="1946943" y="521430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8" name="Flussdiagramm: Zusammenführung 137"/>
          <p:cNvSpPr/>
          <p:nvPr/>
        </p:nvSpPr>
        <p:spPr>
          <a:xfrm>
            <a:off x="1856549" y="51691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9" name="Flussdiagramm: Zusammenführung 138"/>
          <p:cNvSpPr/>
          <p:nvPr/>
        </p:nvSpPr>
        <p:spPr>
          <a:xfrm>
            <a:off x="1779095" y="519694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0" name="Flussdiagramm: Zusammenführung 139"/>
          <p:cNvSpPr/>
          <p:nvPr/>
        </p:nvSpPr>
        <p:spPr>
          <a:xfrm>
            <a:off x="1814843" y="527737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1" name="Flussdiagramm: Zusammenführung 140"/>
          <p:cNvSpPr/>
          <p:nvPr/>
        </p:nvSpPr>
        <p:spPr>
          <a:xfrm>
            <a:off x="1853570" y="537615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2" name="Flussdiagramm: Zusammenführung 141"/>
          <p:cNvSpPr/>
          <p:nvPr/>
        </p:nvSpPr>
        <p:spPr>
          <a:xfrm>
            <a:off x="1691680" y="544522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3" name="Flussdiagramm: Zusammenführung 142"/>
          <p:cNvSpPr/>
          <p:nvPr/>
        </p:nvSpPr>
        <p:spPr>
          <a:xfrm>
            <a:off x="1442887" y="507675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4" name="Flussdiagramm: Zusammenführung 143"/>
          <p:cNvSpPr/>
          <p:nvPr/>
        </p:nvSpPr>
        <p:spPr>
          <a:xfrm>
            <a:off x="1997586" y="584994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5" name="Flussdiagramm: Zusammenführung 144"/>
          <p:cNvSpPr/>
          <p:nvPr/>
        </p:nvSpPr>
        <p:spPr>
          <a:xfrm>
            <a:off x="1871444" y="564337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46" name="Gerade Verbindung 145"/>
          <p:cNvCxnSpPr/>
          <p:nvPr/>
        </p:nvCxnSpPr>
        <p:spPr>
          <a:xfrm>
            <a:off x="6538652" y="6379619"/>
            <a:ext cx="50405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feld 146"/>
          <p:cNvSpPr txBox="1"/>
          <p:nvPr/>
        </p:nvSpPr>
        <p:spPr>
          <a:xfrm>
            <a:off x="7042708" y="6250723"/>
            <a:ext cx="337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28</a:t>
            </a:r>
          </a:p>
        </p:txBody>
      </p:sp>
      <p:sp>
        <p:nvSpPr>
          <p:cNvPr id="149" name="Freihandform 148"/>
          <p:cNvSpPr/>
          <p:nvPr/>
        </p:nvSpPr>
        <p:spPr>
          <a:xfrm>
            <a:off x="3905250" y="5474970"/>
            <a:ext cx="514350" cy="960120"/>
          </a:xfrm>
          <a:custGeom>
            <a:avLst/>
            <a:gdLst>
              <a:gd name="connsiteX0" fmla="*/ 514350 w 514350"/>
              <a:gd name="connsiteY0" fmla="*/ 0 h 960120"/>
              <a:gd name="connsiteX1" fmla="*/ 434340 w 514350"/>
              <a:gd name="connsiteY1" fmla="*/ 163830 h 960120"/>
              <a:gd name="connsiteX2" fmla="*/ 331470 w 514350"/>
              <a:gd name="connsiteY2" fmla="*/ 308610 h 960120"/>
              <a:gd name="connsiteX3" fmla="*/ 300990 w 514350"/>
              <a:gd name="connsiteY3" fmla="*/ 434340 h 960120"/>
              <a:gd name="connsiteX4" fmla="*/ 209550 w 514350"/>
              <a:gd name="connsiteY4" fmla="*/ 628650 h 960120"/>
              <a:gd name="connsiteX5" fmla="*/ 148590 w 514350"/>
              <a:gd name="connsiteY5" fmla="*/ 754380 h 960120"/>
              <a:gd name="connsiteX6" fmla="*/ 0 w 514350"/>
              <a:gd name="connsiteY6" fmla="*/ 96012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350" h="960120">
                <a:moveTo>
                  <a:pt x="514350" y="0"/>
                </a:moveTo>
                <a:lnTo>
                  <a:pt x="434340" y="163830"/>
                </a:lnTo>
                <a:lnTo>
                  <a:pt x="331470" y="308610"/>
                </a:lnTo>
                <a:lnTo>
                  <a:pt x="300990" y="434340"/>
                </a:lnTo>
                <a:lnTo>
                  <a:pt x="209550" y="628650"/>
                </a:lnTo>
                <a:lnTo>
                  <a:pt x="148590" y="754380"/>
                </a:lnTo>
                <a:lnTo>
                  <a:pt x="0" y="960120"/>
                </a:ln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Freihandform 149"/>
          <p:cNvSpPr/>
          <p:nvPr/>
        </p:nvSpPr>
        <p:spPr>
          <a:xfrm>
            <a:off x="4240530" y="5810250"/>
            <a:ext cx="243840" cy="224790"/>
          </a:xfrm>
          <a:custGeom>
            <a:avLst/>
            <a:gdLst>
              <a:gd name="connsiteX0" fmla="*/ 0 w 243840"/>
              <a:gd name="connsiteY0" fmla="*/ 0 h 224790"/>
              <a:gd name="connsiteX1" fmla="*/ 243840 w 243840"/>
              <a:gd name="connsiteY1" fmla="*/ 224790 h 22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3840" h="224790">
                <a:moveTo>
                  <a:pt x="0" y="0"/>
                </a:moveTo>
                <a:lnTo>
                  <a:pt x="243840" y="224790"/>
                </a:ln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1" name="Flussdiagramm: Zusammenführung 150"/>
          <p:cNvSpPr/>
          <p:nvPr/>
        </p:nvSpPr>
        <p:spPr>
          <a:xfrm>
            <a:off x="4105662" y="580907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2" name="Flussdiagramm: Zusammenführung 151"/>
          <p:cNvSpPr/>
          <p:nvPr/>
        </p:nvSpPr>
        <p:spPr>
          <a:xfrm>
            <a:off x="3988316" y="609710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48" name="Gerade Verbindung 147"/>
          <p:cNvCxnSpPr/>
          <p:nvPr/>
        </p:nvCxnSpPr>
        <p:spPr>
          <a:xfrm>
            <a:off x="7366919" y="6104488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feld 152"/>
          <p:cNvSpPr txBox="1"/>
          <p:nvPr/>
        </p:nvSpPr>
        <p:spPr>
          <a:xfrm>
            <a:off x="7870975" y="5975592"/>
            <a:ext cx="337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31</a:t>
            </a:r>
          </a:p>
        </p:txBody>
      </p:sp>
      <p:sp>
        <p:nvSpPr>
          <p:cNvPr id="155" name="Freihandform 154"/>
          <p:cNvSpPr/>
          <p:nvPr/>
        </p:nvSpPr>
        <p:spPr>
          <a:xfrm>
            <a:off x="2262976" y="6196869"/>
            <a:ext cx="1647893" cy="309186"/>
          </a:xfrm>
          <a:custGeom>
            <a:avLst/>
            <a:gdLst>
              <a:gd name="connsiteX0" fmla="*/ 0 w 1647893"/>
              <a:gd name="connsiteY0" fmla="*/ 0 h 309186"/>
              <a:gd name="connsiteX1" fmla="*/ 342077 w 1647893"/>
              <a:gd name="connsiteY1" fmla="*/ 309186 h 309186"/>
              <a:gd name="connsiteX2" fmla="*/ 641395 w 1647893"/>
              <a:gd name="connsiteY2" fmla="*/ 305896 h 309186"/>
              <a:gd name="connsiteX3" fmla="*/ 980184 w 1647893"/>
              <a:gd name="connsiteY3" fmla="*/ 299318 h 309186"/>
              <a:gd name="connsiteX4" fmla="*/ 1286080 w 1647893"/>
              <a:gd name="connsiteY4" fmla="*/ 289450 h 309186"/>
              <a:gd name="connsiteX5" fmla="*/ 1532771 w 1647893"/>
              <a:gd name="connsiteY5" fmla="*/ 273004 h 309186"/>
              <a:gd name="connsiteX6" fmla="*/ 1647893 w 1647893"/>
              <a:gd name="connsiteY6" fmla="*/ 246691 h 30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7893" h="309186">
                <a:moveTo>
                  <a:pt x="0" y="0"/>
                </a:moveTo>
                <a:lnTo>
                  <a:pt x="342077" y="309186"/>
                </a:lnTo>
                <a:lnTo>
                  <a:pt x="641395" y="305896"/>
                </a:lnTo>
                <a:lnTo>
                  <a:pt x="980184" y="299318"/>
                </a:lnTo>
                <a:lnTo>
                  <a:pt x="1286080" y="289450"/>
                </a:lnTo>
                <a:lnTo>
                  <a:pt x="1532771" y="273004"/>
                </a:lnTo>
                <a:lnTo>
                  <a:pt x="1647893" y="246691"/>
                </a:ln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6" name="Freihandform 155"/>
          <p:cNvSpPr/>
          <p:nvPr/>
        </p:nvSpPr>
        <p:spPr>
          <a:xfrm rot="360000">
            <a:off x="2222116" y="6185353"/>
            <a:ext cx="40084" cy="57600"/>
          </a:xfrm>
          <a:custGeom>
            <a:avLst/>
            <a:gdLst>
              <a:gd name="connsiteX0" fmla="*/ 0 w 40084"/>
              <a:gd name="connsiteY0" fmla="*/ 42588 h 42588"/>
              <a:gd name="connsiteX1" fmla="*/ 40084 w 40084"/>
              <a:gd name="connsiteY1" fmla="*/ 0 h 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84" h="42588">
                <a:moveTo>
                  <a:pt x="0" y="42588"/>
                </a:moveTo>
                <a:lnTo>
                  <a:pt x="40084" y="0"/>
                </a:ln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7" name="Freihandform 156"/>
          <p:cNvSpPr/>
          <p:nvPr/>
        </p:nvSpPr>
        <p:spPr>
          <a:xfrm>
            <a:off x="3151548" y="6495998"/>
            <a:ext cx="543630" cy="135281"/>
          </a:xfrm>
          <a:custGeom>
            <a:avLst/>
            <a:gdLst>
              <a:gd name="connsiteX0" fmla="*/ 0 w 543630"/>
              <a:gd name="connsiteY0" fmla="*/ 25052 h 135281"/>
              <a:gd name="connsiteX1" fmla="*/ 7516 w 543630"/>
              <a:gd name="connsiteY1" fmla="*/ 75156 h 135281"/>
              <a:gd name="connsiteX2" fmla="*/ 142797 w 543630"/>
              <a:gd name="connsiteY2" fmla="*/ 47599 h 135281"/>
              <a:gd name="connsiteX3" fmla="*/ 155323 w 543630"/>
              <a:gd name="connsiteY3" fmla="*/ 135281 h 135281"/>
              <a:gd name="connsiteX4" fmla="*/ 543630 w 543630"/>
              <a:gd name="connsiteY4" fmla="*/ 65135 h 135281"/>
              <a:gd name="connsiteX5" fmla="*/ 526094 w 543630"/>
              <a:gd name="connsiteY5" fmla="*/ 0 h 135281"/>
              <a:gd name="connsiteX6" fmla="*/ 350729 w 543630"/>
              <a:gd name="connsiteY6" fmla="*/ 17536 h 135281"/>
              <a:gd name="connsiteX7" fmla="*/ 0 w 543630"/>
              <a:gd name="connsiteY7" fmla="*/ 25052 h 13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630" h="135281">
                <a:moveTo>
                  <a:pt x="0" y="25052"/>
                </a:moveTo>
                <a:lnTo>
                  <a:pt x="7516" y="75156"/>
                </a:lnTo>
                <a:lnTo>
                  <a:pt x="142797" y="47599"/>
                </a:lnTo>
                <a:lnTo>
                  <a:pt x="155323" y="135281"/>
                </a:lnTo>
                <a:lnTo>
                  <a:pt x="543630" y="65135"/>
                </a:lnTo>
                <a:lnTo>
                  <a:pt x="526094" y="0"/>
                </a:lnTo>
                <a:lnTo>
                  <a:pt x="350729" y="17536"/>
                </a:lnTo>
                <a:lnTo>
                  <a:pt x="0" y="25052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8" name="Flussdiagramm: Zusammenführung 157"/>
          <p:cNvSpPr/>
          <p:nvPr/>
        </p:nvSpPr>
        <p:spPr>
          <a:xfrm>
            <a:off x="2585199" y="631433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9" name="Flussdiagramm: Zusammenführung 158"/>
          <p:cNvSpPr/>
          <p:nvPr/>
        </p:nvSpPr>
        <p:spPr>
          <a:xfrm>
            <a:off x="2881383" y="632621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0" name="Flussdiagramm: Zusammenführung 159"/>
          <p:cNvSpPr/>
          <p:nvPr/>
        </p:nvSpPr>
        <p:spPr>
          <a:xfrm>
            <a:off x="3275856" y="634876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1" name="Flussdiagramm: Zusammenführung 160"/>
          <p:cNvSpPr/>
          <p:nvPr/>
        </p:nvSpPr>
        <p:spPr>
          <a:xfrm>
            <a:off x="3816850" y="633186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62" name="Gerade Verbindung 161"/>
          <p:cNvCxnSpPr/>
          <p:nvPr/>
        </p:nvCxnSpPr>
        <p:spPr>
          <a:xfrm>
            <a:off x="7369979" y="6241993"/>
            <a:ext cx="504056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feld 162"/>
          <p:cNvSpPr txBox="1"/>
          <p:nvPr/>
        </p:nvSpPr>
        <p:spPr>
          <a:xfrm>
            <a:off x="7874035" y="6113097"/>
            <a:ext cx="337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32</a:t>
            </a:r>
          </a:p>
        </p:txBody>
      </p:sp>
      <p:sp>
        <p:nvSpPr>
          <p:cNvPr id="168" name="Freihandform 167"/>
          <p:cNvSpPr/>
          <p:nvPr/>
        </p:nvSpPr>
        <p:spPr>
          <a:xfrm>
            <a:off x="548044" y="5176636"/>
            <a:ext cx="1247992" cy="938228"/>
          </a:xfrm>
          <a:custGeom>
            <a:avLst/>
            <a:gdLst>
              <a:gd name="connsiteX0" fmla="*/ 1247992 w 1247992"/>
              <a:gd name="connsiteY0" fmla="*/ 378270 h 938228"/>
              <a:gd name="connsiteX1" fmla="*/ 1158637 w 1247992"/>
              <a:gd name="connsiteY1" fmla="*/ 437840 h 938228"/>
              <a:gd name="connsiteX2" fmla="*/ 1033540 w 1247992"/>
              <a:gd name="connsiteY2" fmla="*/ 527195 h 938228"/>
              <a:gd name="connsiteX3" fmla="*/ 923336 w 1247992"/>
              <a:gd name="connsiteY3" fmla="*/ 604636 h 938228"/>
              <a:gd name="connsiteX4" fmla="*/ 851852 w 1247992"/>
              <a:gd name="connsiteY4" fmla="*/ 676120 h 938228"/>
              <a:gd name="connsiteX5" fmla="*/ 699948 w 1247992"/>
              <a:gd name="connsiteY5" fmla="*/ 810152 h 938228"/>
              <a:gd name="connsiteX6" fmla="*/ 595701 w 1247992"/>
              <a:gd name="connsiteY6" fmla="*/ 890572 h 938228"/>
              <a:gd name="connsiteX7" fmla="*/ 554002 w 1247992"/>
              <a:gd name="connsiteY7" fmla="*/ 923335 h 938228"/>
              <a:gd name="connsiteX8" fmla="*/ 479539 w 1247992"/>
              <a:gd name="connsiteY8" fmla="*/ 938228 h 938228"/>
              <a:gd name="connsiteX9" fmla="*/ 393163 w 1247992"/>
              <a:gd name="connsiteY9" fmla="*/ 822066 h 938228"/>
              <a:gd name="connsiteX10" fmla="*/ 345506 w 1247992"/>
              <a:gd name="connsiteY10" fmla="*/ 750582 h 938228"/>
              <a:gd name="connsiteX11" fmla="*/ 282958 w 1247992"/>
              <a:gd name="connsiteY11" fmla="*/ 717819 h 938228"/>
              <a:gd name="connsiteX12" fmla="*/ 160839 w 1247992"/>
              <a:gd name="connsiteY12" fmla="*/ 652292 h 938228"/>
              <a:gd name="connsiteX13" fmla="*/ 38721 w 1247992"/>
              <a:gd name="connsiteY13" fmla="*/ 598679 h 938228"/>
              <a:gd name="connsiteX14" fmla="*/ 0 w 1247992"/>
              <a:gd name="connsiteY14" fmla="*/ 536130 h 938228"/>
              <a:gd name="connsiteX15" fmla="*/ 11914 w 1247992"/>
              <a:gd name="connsiteY15" fmla="*/ 482517 h 938228"/>
              <a:gd name="connsiteX16" fmla="*/ 68506 w 1247992"/>
              <a:gd name="connsiteY16" fmla="*/ 437840 h 938228"/>
              <a:gd name="connsiteX17" fmla="*/ 184667 w 1247992"/>
              <a:gd name="connsiteY17" fmla="*/ 354442 h 938228"/>
              <a:gd name="connsiteX18" fmla="*/ 318700 w 1247992"/>
              <a:gd name="connsiteY18" fmla="*/ 268065 h 938228"/>
              <a:gd name="connsiteX19" fmla="*/ 416991 w 1247992"/>
              <a:gd name="connsiteY19" fmla="*/ 202538 h 938228"/>
              <a:gd name="connsiteX20" fmla="*/ 500389 w 1247992"/>
              <a:gd name="connsiteY20" fmla="*/ 142968 h 938228"/>
              <a:gd name="connsiteX21" fmla="*/ 619529 w 1247992"/>
              <a:gd name="connsiteY21" fmla="*/ 68505 h 938228"/>
              <a:gd name="connsiteX22" fmla="*/ 741647 w 1247992"/>
              <a:gd name="connsiteY22" fmla="*/ 20849 h 938228"/>
              <a:gd name="connsiteX23" fmla="*/ 839938 w 1247992"/>
              <a:gd name="connsiteY23" fmla="*/ 0 h 93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47992" h="938228">
                <a:moveTo>
                  <a:pt x="1247992" y="378270"/>
                </a:moveTo>
                <a:lnTo>
                  <a:pt x="1158637" y="437840"/>
                </a:lnTo>
                <a:lnTo>
                  <a:pt x="1033540" y="527195"/>
                </a:lnTo>
                <a:lnTo>
                  <a:pt x="923336" y="604636"/>
                </a:lnTo>
                <a:lnTo>
                  <a:pt x="851852" y="676120"/>
                </a:lnTo>
                <a:lnTo>
                  <a:pt x="699948" y="810152"/>
                </a:lnTo>
                <a:lnTo>
                  <a:pt x="595701" y="890572"/>
                </a:lnTo>
                <a:lnTo>
                  <a:pt x="554002" y="923335"/>
                </a:lnTo>
                <a:lnTo>
                  <a:pt x="479539" y="938228"/>
                </a:lnTo>
                <a:lnTo>
                  <a:pt x="393163" y="822066"/>
                </a:lnTo>
                <a:lnTo>
                  <a:pt x="345506" y="750582"/>
                </a:lnTo>
                <a:lnTo>
                  <a:pt x="282958" y="717819"/>
                </a:lnTo>
                <a:lnTo>
                  <a:pt x="160839" y="652292"/>
                </a:lnTo>
                <a:lnTo>
                  <a:pt x="38721" y="598679"/>
                </a:lnTo>
                <a:lnTo>
                  <a:pt x="0" y="536130"/>
                </a:lnTo>
                <a:lnTo>
                  <a:pt x="11914" y="482517"/>
                </a:lnTo>
                <a:lnTo>
                  <a:pt x="68506" y="437840"/>
                </a:lnTo>
                <a:lnTo>
                  <a:pt x="184667" y="354442"/>
                </a:lnTo>
                <a:lnTo>
                  <a:pt x="318700" y="268065"/>
                </a:lnTo>
                <a:lnTo>
                  <a:pt x="416991" y="202538"/>
                </a:lnTo>
                <a:lnTo>
                  <a:pt x="500389" y="142968"/>
                </a:lnTo>
                <a:lnTo>
                  <a:pt x="619529" y="68505"/>
                </a:lnTo>
                <a:lnTo>
                  <a:pt x="741647" y="20849"/>
                </a:lnTo>
                <a:lnTo>
                  <a:pt x="839938" y="0"/>
                </a:lnTo>
              </a:path>
            </a:pathLst>
          </a:cu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9" name="Freihandform 168"/>
          <p:cNvSpPr/>
          <p:nvPr/>
        </p:nvSpPr>
        <p:spPr>
          <a:xfrm>
            <a:off x="982906" y="6105928"/>
            <a:ext cx="110204" cy="148925"/>
          </a:xfrm>
          <a:custGeom>
            <a:avLst/>
            <a:gdLst>
              <a:gd name="connsiteX0" fmla="*/ 0 w 110204"/>
              <a:gd name="connsiteY0" fmla="*/ 148925 h 148925"/>
              <a:gd name="connsiteX1" fmla="*/ 56591 w 110204"/>
              <a:gd name="connsiteY1" fmla="*/ 86377 h 148925"/>
              <a:gd name="connsiteX2" fmla="*/ 92333 w 110204"/>
              <a:gd name="connsiteY2" fmla="*/ 44678 h 148925"/>
              <a:gd name="connsiteX3" fmla="*/ 110204 w 110204"/>
              <a:gd name="connsiteY3" fmla="*/ 0 h 14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04" h="148925">
                <a:moveTo>
                  <a:pt x="0" y="148925"/>
                </a:moveTo>
                <a:lnTo>
                  <a:pt x="56591" y="86377"/>
                </a:lnTo>
                <a:lnTo>
                  <a:pt x="92333" y="44678"/>
                </a:lnTo>
                <a:lnTo>
                  <a:pt x="110204" y="0"/>
                </a:lnTo>
              </a:path>
            </a:pathLst>
          </a:cu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0" name="Freihandform 169"/>
          <p:cNvSpPr/>
          <p:nvPr/>
        </p:nvSpPr>
        <p:spPr>
          <a:xfrm>
            <a:off x="753561" y="5927218"/>
            <a:ext cx="122118" cy="148925"/>
          </a:xfrm>
          <a:custGeom>
            <a:avLst/>
            <a:gdLst>
              <a:gd name="connsiteX0" fmla="*/ 0 w 122118"/>
              <a:gd name="connsiteY0" fmla="*/ 148925 h 148925"/>
              <a:gd name="connsiteX1" fmla="*/ 122118 w 122118"/>
              <a:gd name="connsiteY1" fmla="*/ 0 h 14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118" h="148925">
                <a:moveTo>
                  <a:pt x="0" y="148925"/>
                </a:moveTo>
                <a:lnTo>
                  <a:pt x="122118" y="0"/>
                </a:lnTo>
              </a:path>
            </a:pathLst>
          </a:cu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1" name="Freihandform 170"/>
          <p:cNvSpPr/>
          <p:nvPr/>
        </p:nvSpPr>
        <p:spPr>
          <a:xfrm>
            <a:off x="393162" y="5668089"/>
            <a:ext cx="160839" cy="110204"/>
          </a:xfrm>
          <a:custGeom>
            <a:avLst/>
            <a:gdLst>
              <a:gd name="connsiteX0" fmla="*/ 0 w 160839"/>
              <a:gd name="connsiteY0" fmla="*/ 110204 h 110204"/>
              <a:gd name="connsiteX1" fmla="*/ 89355 w 160839"/>
              <a:gd name="connsiteY1" fmla="*/ 50634 h 110204"/>
              <a:gd name="connsiteX2" fmla="*/ 160839 w 160839"/>
              <a:gd name="connsiteY2" fmla="*/ 0 h 11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839" h="110204">
                <a:moveTo>
                  <a:pt x="0" y="110204"/>
                </a:moveTo>
                <a:lnTo>
                  <a:pt x="89355" y="50634"/>
                </a:lnTo>
                <a:lnTo>
                  <a:pt x="160839" y="0"/>
                </a:lnTo>
              </a:path>
            </a:pathLst>
          </a:cu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2" name="Freihandform 171"/>
          <p:cNvSpPr/>
          <p:nvPr/>
        </p:nvSpPr>
        <p:spPr>
          <a:xfrm>
            <a:off x="768453" y="5009840"/>
            <a:ext cx="357421" cy="324656"/>
          </a:xfrm>
          <a:custGeom>
            <a:avLst/>
            <a:gdLst>
              <a:gd name="connsiteX0" fmla="*/ 0 w 357421"/>
              <a:gd name="connsiteY0" fmla="*/ 187645 h 324656"/>
              <a:gd name="connsiteX1" fmla="*/ 59570 w 357421"/>
              <a:gd name="connsiteY1" fmla="*/ 244237 h 324656"/>
              <a:gd name="connsiteX2" fmla="*/ 119140 w 357421"/>
              <a:gd name="connsiteY2" fmla="*/ 324656 h 324656"/>
              <a:gd name="connsiteX3" fmla="*/ 226367 w 357421"/>
              <a:gd name="connsiteY3" fmla="*/ 244237 h 324656"/>
              <a:gd name="connsiteX4" fmla="*/ 357421 w 357421"/>
              <a:gd name="connsiteY4" fmla="*/ 172753 h 324656"/>
              <a:gd name="connsiteX5" fmla="*/ 309765 w 357421"/>
              <a:gd name="connsiteY5" fmla="*/ 0 h 324656"/>
              <a:gd name="connsiteX6" fmla="*/ 220410 w 357421"/>
              <a:gd name="connsiteY6" fmla="*/ 50634 h 324656"/>
              <a:gd name="connsiteX7" fmla="*/ 151904 w 357421"/>
              <a:gd name="connsiteY7" fmla="*/ 98290 h 324656"/>
              <a:gd name="connsiteX8" fmla="*/ 0 w 357421"/>
              <a:gd name="connsiteY8" fmla="*/ 187645 h 32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421" h="324656">
                <a:moveTo>
                  <a:pt x="0" y="187645"/>
                </a:moveTo>
                <a:lnTo>
                  <a:pt x="59570" y="244237"/>
                </a:lnTo>
                <a:lnTo>
                  <a:pt x="119140" y="324656"/>
                </a:lnTo>
                <a:lnTo>
                  <a:pt x="226367" y="244237"/>
                </a:lnTo>
                <a:lnTo>
                  <a:pt x="357421" y="172753"/>
                </a:lnTo>
                <a:lnTo>
                  <a:pt x="309765" y="0"/>
                </a:lnTo>
                <a:lnTo>
                  <a:pt x="220410" y="50634"/>
                </a:lnTo>
                <a:lnTo>
                  <a:pt x="151904" y="98290"/>
                </a:lnTo>
                <a:lnTo>
                  <a:pt x="0" y="18764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3" name="Freihandform 172"/>
          <p:cNvSpPr/>
          <p:nvPr/>
        </p:nvSpPr>
        <p:spPr>
          <a:xfrm>
            <a:off x="884615" y="5170679"/>
            <a:ext cx="274022" cy="223387"/>
          </a:xfrm>
          <a:custGeom>
            <a:avLst/>
            <a:gdLst>
              <a:gd name="connsiteX0" fmla="*/ 241259 w 274022"/>
              <a:gd name="connsiteY0" fmla="*/ 0 h 223387"/>
              <a:gd name="connsiteX1" fmla="*/ 274022 w 274022"/>
              <a:gd name="connsiteY1" fmla="*/ 68505 h 223387"/>
              <a:gd name="connsiteX2" fmla="*/ 47656 w 274022"/>
              <a:gd name="connsiteY2" fmla="*/ 223387 h 223387"/>
              <a:gd name="connsiteX3" fmla="*/ 0 w 274022"/>
              <a:gd name="connsiteY3" fmla="*/ 169774 h 223387"/>
              <a:gd name="connsiteX4" fmla="*/ 241259 w 274022"/>
              <a:gd name="connsiteY4" fmla="*/ 0 h 22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22" h="223387">
                <a:moveTo>
                  <a:pt x="241259" y="0"/>
                </a:moveTo>
                <a:lnTo>
                  <a:pt x="274022" y="68505"/>
                </a:lnTo>
                <a:lnTo>
                  <a:pt x="47656" y="223387"/>
                </a:lnTo>
                <a:lnTo>
                  <a:pt x="0" y="169774"/>
                </a:lnTo>
                <a:lnTo>
                  <a:pt x="241259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4" name="Flussdiagramm: Zusammenführung 173"/>
          <p:cNvSpPr/>
          <p:nvPr/>
        </p:nvSpPr>
        <p:spPr>
          <a:xfrm>
            <a:off x="1205498" y="510654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5" name="Flussdiagramm: Zusammenführung 174"/>
          <p:cNvSpPr/>
          <p:nvPr/>
        </p:nvSpPr>
        <p:spPr>
          <a:xfrm>
            <a:off x="1070419" y="517208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6" name="Flussdiagramm: Zusammenführung 175"/>
          <p:cNvSpPr/>
          <p:nvPr/>
        </p:nvSpPr>
        <p:spPr>
          <a:xfrm>
            <a:off x="1019776" y="503105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7" name="Flussdiagramm: Zusammenführung 176"/>
          <p:cNvSpPr/>
          <p:nvPr/>
        </p:nvSpPr>
        <p:spPr>
          <a:xfrm>
            <a:off x="794815" y="516557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8" name="Flussdiagramm: Zusammenführung 177"/>
          <p:cNvSpPr/>
          <p:nvPr/>
        </p:nvSpPr>
        <p:spPr>
          <a:xfrm>
            <a:off x="878698" y="528222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9" name="Flussdiagramm: Zusammenführung 178"/>
          <p:cNvSpPr/>
          <p:nvPr/>
        </p:nvSpPr>
        <p:spPr>
          <a:xfrm>
            <a:off x="681101" y="538994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0" name="Flussdiagramm: Zusammenführung 179"/>
          <p:cNvSpPr/>
          <p:nvPr/>
        </p:nvSpPr>
        <p:spPr>
          <a:xfrm>
            <a:off x="575812" y="547254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1" name="Flussdiagramm: Zusammenführung 180"/>
          <p:cNvSpPr/>
          <p:nvPr/>
        </p:nvSpPr>
        <p:spPr>
          <a:xfrm>
            <a:off x="470523" y="556838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2" name="Flussdiagramm: Zusammenführung 181"/>
          <p:cNvSpPr/>
          <p:nvPr/>
        </p:nvSpPr>
        <p:spPr>
          <a:xfrm>
            <a:off x="323528" y="564635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3" name="Flussdiagramm: Zusammenführung 182"/>
          <p:cNvSpPr/>
          <p:nvPr/>
        </p:nvSpPr>
        <p:spPr>
          <a:xfrm>
            <a:off x="491888" y="579334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4" name="Flussdiagramm: Zusammenführung 183"/>
          <p:cNvSpPr/>
          <p:nvPr/>
        </p:nvSpPr>
        <p:spPr>
          <a:xfrm>
            <a:off x="962663" y="611414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85" name="Gerade Verbindung 184"/>
          <p:cNvCxnSpPr/>
          <p:nvPr/>
        </p:nvCxnSpPr>
        <p:spPr>
          <a:xfrm>
            <a:off x="7367898" y="6383191"/>
            <a:ext cx="50405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feld 185"/>
          <p:cNvSpPr txBox="1"/>
          <p:nvPr/>
        </p:nvSpPr>
        <p:spPr>
          <a:xfrm>
            <a:off x="7871954" y="6254295"/>
            <a:ext cx="102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35</a:t>
            </a:r>
          </a:p>
          <a:p>
            <a:endParaRPr lang="de-DE" sz="500" dirty="0"/>
          </a:p>
          <a:p>
            <a:r>
              <a:rPr lang="de-DE" sz="600" dirty="0"/>
              <a:t>siehe auch andere Übersicht </a:t>
            </a:r>
          </a:p>
        </p:txBody>
      </p:sp>
      <p:sp>
        <p:nvSpPr>
          <p:cNvPr id="190" name="Freihandform 189"/>
          <p:cNvSpPr/>
          <p:nvPr/>
        </p:nvSpPr>
        <p:spPr>
          <a:xfrm>
            <a:off x="1862459" y="3074179"/>
            <a:ext cx="5194689" cy="2311244"/>
          </a:xfrm>
          <a:custGeom>
            <a:avLst/>
            <a:gdLst>
              <a:gd name="connsiteX0" fmla="*/ 0 w 5194689"/>
              <a:gd name="connsiteY0" fmla="*/ 0 h 2311244"/>
              <a:gd name="connsiteX1" fmla="*/ 942449 w 5194689"/>
              <a:gd name="connsiteY1" fmla="*/ 241222 h 2311244"/>
              <a:gd name="connsiteX2" fmla="*/ 1396844 w 5194689"/>
              <a:gd name="connsiteY2" fmla="*/ 364638 h 2311244"/>
              <a:gd name="connsiteX3" fmla="*/ 1795141 w 5194689"/>
              <a:gd name="connsiteY3" fmla="*/ 471225 h 2311244"/>
              <a:gd name="connsiteX4" fmla="*/ 2176608 w 5194689"/>
              <a:gd name="connsiteY4" fmla="*/ 493664 h 2311244"/>
              <a:gd name="connsiteX5" fmla="*/ 2524417 w 5194689"/>
              <a:gd name="connsiteY5" fmla="*/ 532933 h 2311244"/>
              <a:gd name="connsiteX6" fmla="*/ 3029301 w 5194689"/>
              <a:gd name="connsiteY6" fmla="*/ 734886 h 2311244"/>
              <a:gd name="connsiteX7" fmla="*/ 3332231 w 5194689"/>
              <a:gd name="connsiteY7" fmla="*/ 891961 h 2311244"/>
              <a:gd name="connsiteX8" fmla="*/ 3584672 w 5194689"/>
              <a:gd name="connsiteY8" fmla="*/ 1121963 h 2311244"/>
              <a:gd name="connsiteX9" fmla="*/ 3926871 w 5194689"/>
              <a:gd name="connsiteY9" fmla="*/ 1469772 h 2311244"/>
              <a:gd name="connsiteX10" fmla="*/ 4162483 w 5194689"/>
              <a:gd name="connsiteY10" fmla="*/ 1705384 h 2311244"/>
              <a:gd name="connsiteX11" fmla="*/ 4381266 w 5194689"/>
              <a:gd name="connsiteY11" fmla="*/ 1929777 h 2311244"/>
              <a:gd name="connsiteX12" fmla="*/ 4644928 w 5194689"/>
              <a:gd name="connsiteY12" fmla="*/ 2064412 h 2311244"/>
              <a:gd name="connsiteX13" fmla="*/ 4992736 w 5194689"/>
              <a:gd name="connsiteY13" fmla="*/ 2221487 h 2311244"/>
              <a:gd name="connsiteX14" fmla="*/ 5194689 w 5194689"/>
              <a:gd name="connsiteY14" fmla="*/ 2311244 h 2311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94689" h="2311244">
                <a:moveTo>
                  <a:pt x="0" y="0"/>
                </a:moveTo>
                <a:lnTo>
                  <a:pt x="942449" y="241222"/>
                </a:lnTo>
                <a:lnTo>
                  <a:pt x="1396844" y="364638"/>
                </a:lnTo>
                <a:lnTo>
                  <a:pt x="1795141" y="471225"/>
                </a:lnTo>
                <a:lnTo>
                  <a:pt x="2176608" y="493664"/>
                </a:lnTo>
                <a:lnTo>
                  <a:pt x="2524417" y="532933"/>
                </a:lnTo>
                <a:lnTo>
                  <a:pt x="3029301" y="734886"/>
                </a:lnTo>
                <a:lnTo>
                  <a:pt x="3332231" y="891961"/>
                </a:lnTo>
                <a:lnTo>
                  <a:pt x="3584672" y="1121963"/>
                </a:lnTo>
                <a:lnTo>
                  <a:pt x="3926871" y="1469772"/>
                </a:lnTo>
                <a:lnTo>
                  <a:pt x="4162483" y="1705384"/>
                </a:lnTo>
                <a:lnTo>
                  <a:pt x="4381266" y="1929777"/>
                </a:lnTo>
                <a:lnTo>
                  <a:pt x="4644928" y="2064412"/>
                </a:lnTo>
                <a:lnTo>
                  <a:pt x="4992736" y="2221487"/>
                </a:lnTo>
                <a:lnTo>
                  <a:pt x="5194689" y="2311244"/>
                </a:lnTo>
              </a:path>
            </a:pathLst>
          </a:cu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4" name="Flussdiagramm: Zusammenführung 163"/>
          <p:cNvSpPr/>
          <p:nvPr/>
        </p:nvSpPr>
        <p:spPr>
          <a:xfrm>
            <a:off x="1857464" y="316106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5" name="Flussdiagramm: Zusammenführung 164"/>
          <p:cNvSpPr/>
          <p:nvPr/>
        </p:nvSpPr>
        <p:spPr>
          <a:xfrm>
            <a:off x="2133776" y="324312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6" name="Flussdiagramm: Zusammenführung 165"/>
          <p:cNvSpPr/>
          <p:nvPr/>
        </p:nvSpPr>
        <p:spPr>
          <a:xfrm>
            <a:off x="2607688" y="337206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7" name="Flussdiagramm: Zusammenführung 166"/>
          <p:cNvSpPr/>
          <p:nvPr/>
        </p:nvSpPr>
        <p:spPr>
          <a:xfrm>
            <a:off x="3002896" y="347086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7" name="Flussdiagramm: Zusammenführung 186"/>
          <p:cNvSpPr/>
          <p:nvPr/>
        </p:nvSpPr>
        <p:spPr>
          <a:xfrm>
            <a:off x="3421544" y="358307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8" name="Flussdiagramm: Zusammenführung 187"/>
          <p:cNvSpPr/>
          <p:nvPr/>
        </p:nvSpPr>
        <p:spPr>
          <a:xfrm>
            <a:off x="3779912" y="364502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9" name="Flussdiagramm: Zusammenführung 188"/>
          <p:cNvSpPr/>
          <p:nvPr/>
        </p:nvSpPr>
        <p:spPr>
          <a:xfrm>
            <a:off x="4144976" y="367014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1" name="Flussdiagramm: Zusammenführung 190"/>
          <p:cNvSpPr/>
          <p:nvPr/>
        </p:nvSpPr>
        <p:spPr>
          <a:xfrm>
            <a:off x="4560280" y="378235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2" name="Flussdiagramm: Zusammenführung 191"/>
          <p:cNvSpPr/>
          <p:nvPr/>
        </p:nvSpPr>
        <p:spPr>
          <a:xfrm>
            <a:off x="5183232" y="410721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3" name="Flussdiagramm: Zusammenführung 192"/>
          <p:cNvSpPr/>
          <p:nvPr/>
        </p:nvSpPr>
        <p:spPr>
          <a:xfrm>
            <a:off x="5533224" y="443544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4" name="Flussdiagramm: Zusammenführung 193"/>
          <p:cNvSpPr/>
          <p:nvPr/>
        </p:nvSpPr>
        <p:spPr>
          <a:xfrm>
            <a:off x="5739200" y="473854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5" name="Flussdiagramm: Zusammenführung 194"/>
          <p:cNvSpPr/>
          <p:nvPr/>
        </p:nvSpPr>
        <p:spPr>
          <a:xfrm>
            <a:off x="6020536" y="505336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6" name="Flussdiagramm: Zusammenführung 195"/>
          <p:cNvSpPr/>
          <p:nvPr/>
        </p:nvSpPr>
        <p:spPr>
          <a:xfrm>
            <a:off x="6420768" y="524093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7" name="Flussdiagramm: Zusammenführung 196"/>
          <p:cNvSpPr/>
          <p:nvPr/>
        </p:nvSpPr>
        <p:spPr>
          <a:xfrm>
            <a:off x="6372200" y="536652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8" name="Flussdiagramm: Zusammenführung 197"/>
          <p:cNvSpPr/>
          <p:nvPr/>
        </p:nvSpPr>
        <p:spPr>
          <a:xfrm>
            <a:off x="4851656" y="393475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862972" y="6150184"/>
            <a:ext cx="50405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367028" y="6021288"/>
            <a:ext cx="1869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6 </a:t>
            </a:r>
            <a:r>
              <a:rPr lang="de-DE" sz="600" dirty="0"/>
              <a:t>(siehe auch andere Übersicht) </a:t>
            </a:r>
            <a:endParaRPr lang="de-DE" sz="100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423586" y="2559294"/>
            <a:ext cx="504056" cy="14040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395536" y="3253643"/>
            <a:ext cx="266888" cy="11354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V="1">
            <a:off x="206704" y="3360391"/>
            <a:ext cx="203264" cy="2295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1907704" y="3789040"/>
            <a:ext cx="432048" cy="165618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rot="-60000">
            <a:off x="2345078" y="5445224"/>
            <a:ext cx="8384" cy="29641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rot="-1200000">
            <a:off x="2364693" y="5724293"/>
            <a:ext cx="22094" cy="8877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H="1">
            <a:off x="2190410" y="5800501"/>
            <a:ext cx="216024" cy="93610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H="1">
            <a:off x="2343641" y="5308523"/>
            <a:ext cx="792088" cy="21602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>
            <a:off x="3121636" y="4883758"/>
            <a:ext cx="648072" cy="432048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>
            <a:off x="3764128" y="4235720"/>
            <a:ext cx="1800200" cy="64807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H="1">
            <a:off x="5554506" y="4158902"/>
            <a:ext cx="72008" cy="8034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8262698" y="4527410"/>
            <a:ext cx="72008" cy="86409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8190690" y="4174686"/>
            <a:ext cx="72008" cy="36004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>
            <a:off x="8096734" y="3691426"/>
            <a:ext cx="92804" cy="4968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ussdiagramm: Zusammenführung 42"/>
          <p:cNvSpPr/>
          <p:nvPr/>
        </p:nvSpPr>
        <p:spPr>
          <a:xfrm>
            <a:off x="799472" y="387202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4" name="Flussdiagramm: Zusammenführung 43"/>
          <p:cNvSpPr/>
          <p:nvPr/>
        </p:nvSpPr>
        <p:spPr>
          <a:xfrm>
            <a:off x="553032" y="318371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5" name="Flussdiagramm: Zusammenführung 44"/>
          <p:cNvSpPr/>
          <p:nvPr/>
        </p:nvSpPr>
        <p:spPr>
          <a:xfrm>
            <a:off x="369930" y="268331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6" name="Flussdiagramm: Zusammenführung 45"/>
          <p:cNvSpPr/>
          <p:nvPr/>
        </p:nvSpPr>
        <p:spPr>
          <a:xfrm>
            <a:off x="120984" y="417102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24" name="Gerade Verbindung 23"/>
          <p:cNvCxnSpPr/>
          <p:nvPr/>
        </p:nvCxnSpPr>
        <p:spPr>
          <a:xfrm>
            <a:off x="4859628" y="6304256"/>
            <a:ext cx="50405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5363684" y="6175360"/>
            <a:ext cx="360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27 </a:t>
            </a:r>
          </a:p>
        </p:txBody>
      </p:sp>
      <p:sp>
        <p:nvSpPr>
          <p:cNvPr id="32" name="Freihandform 31"/>
          <p:cNvSpPr/>
          <p:nvPr/>
        </p:nvSpPr>
        <p:spPr>
          <a:xfrm>
            <a:off x="808892" y="276330"/>
            <a:ext cx="2587451" cy="3391318"/>
          </a:xfrm>
          <a:custGeom>
            <a:avLst/>
            <a:gdLst>
              <a:gd name="connsiteX0" fmla="*/ 1366576 w 2587451"/>
              <a:gd name="connsiteY0" fmla="*/ 3391318 h 3391318"/>
              <a:gd name="connsiteX1" fmla="*/ 1632857 w 2587451"/>
              <a:gd name="connsiteY1" fmla="*/ 3300883 h 3391318"/>
              <a:gd name="connsiteX2" fmla="*/ 2009671 w 2587451"/>
              <a:gd name="connsiteY2" fmla="*/ 3175279 h 3391318"/>
              <a:gd name="connsiteX3" fmla="*/ 2200589 w 2587451"/>
              <a:gd name="connsiteY3" fmla="*/ 3064747 h 3391318"/>
              <a:gd name="connsiteX4" fmla="*/ 2331218 w 2587451"/>
              <a:gd name="connsiteY4" fmla="*/ 2939143 h 3391318"/>
              <a:gd name="connsiteX5" fmla="*/ 2416629 w 2587451"/>
              <a:gd name="connsiteY5" fmla="*/ 2803490 h 3391318"/>
              <a:gd name="connsiteX6" fmla="*/ 2497016 w 2587451"/>
              <a:gd name="connsiteY6" fmla="*/ 2657789 h 3391318"/>
              <a:gd name="connsiteX7" fmla="*/ 2562330 w 2587451"/>
              <a:gd name="connsiteY7" fmla="*/ 2446773 h 3391318"/>
              <a:gd name="connsiteX8" fmla="*/ 2587451 w 2587451"/>
              <a:gd name="connsiteY8" fmla="*/ 2230734 h 3391318"/>
              <a:gd name="connsiteX9" fmla="*/ 2567354 w 2587451"/>
              <a:gd name="connsiteY9" fmla="*/ 1999622 h 3391318"/>
              <a:gd name="connsiteX10" fmla="*/ 2522137 w 2587451"/>
              <a:gd name="connsiteY10" fmla="*/ 1753437 h 3391318"/>
              <a:gd name="connsiteX11" fmla="*/ 2431701 w 2587451"/>
              <a:gd name="connsiteY11" fmla="*/ 1487156 h 3391318"/>
              <a:gd name="connsiteX12" fmla="*/ 2326194 w 2587451"/>
              <a:gd name="connsiteY12" fmla="*/ 1185705 h 3391318"/>
              <a:gd name="connsiteX13" fmla="*/ 2049864 w 2587451"/>
              <a:gd name="connsiteY13" fmla="*/ 391885 h 3391318"/>
              <a:gd name="connsiteX14" fmla="*/ 1974501 w 2587451"/>
              <a:gd name="connsiteY14" fmla="*/ 256233 h 3391318"/>
              <a:gd name="connsiteX15" fmla="*/ 1808704 w 2587451"/>
              <a:gd name="connsiteY15" fmla="*/ 150725 h 3391318"/>
              <a:gd name="connsiteX16" fmla="*/ 1632857 w 2587451"/>
              <a:gd name="connsiteY16" fmla="*/ 90435 h 3391318"/>
              <a:gd name="connsiteX17" fmla="*/ 1467060 w 2587451"/>
              <a:gd name="connsiteY17" fmla="*/ 50241 h 3391318"/>
              <a:gd name="connsiteX18" fmla="*/ 1235948 w 2587451"/>
              <a:gd name="connsiteY18" fmla="*/ 60290 h 3391318"/>
              <a:gd name="connsiteX19" fmla="*/ 979715 w 2587451"/>
              <a:gd name="connsiteY19" fmla="*/ 80386 h 3391318"/>
              <a:gd name="connsiteX20" fmla="*/ 708409 w 2587451"/>
              <a:gd name="connsiteY20" fmla="*/ 105507 h 3391318"/>
              <a:gd name="connsiteX21" fmla="*/ 472273 w 2587451"/>
              <a:gd name="connsiteY21" fmla="*/ 120580 h 3391318"/>
              <a:gd name="connsiteX22" fmla="*/ 311499 w 2587451"/>
              <a:gd name="connsiteY22" fmla="*/ 135652 h 3391318"/>
              <a:gd name="connsiteX23" fmla="*/ 185895 w 2587451"/>
              <a:gd name="connsiteY23" fmla="*/ 135652 h 3391318"/>
              <a:gd name="connsiteX24" fmla="*/ 110532 w 2587451"/>
              <a:gd name="connsiteY24" fmla="*/ 115556 h 3391318"/>
              <a:gd name="connsiteX25" fmla="*/ 25121 w 2587451"/>
              <a:gd name="connsiteY25" fmla="*/ 40193 h 3391318"/>
              <a:gd name="connsiteX26" fmla="*/ 0 w 2587451"/>
              <a:gd name="connsiteY26" fmla="*/ 0 h 339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587451" h="3391318">
                <a:moveTo>
                  <a:pt x="1366576" y="3391318"/>
                </a:moveTo>
                <a:lnTo>
                  <a:pt x="1632857" y="3300883"/>
                </a:lnTo>
                <a:lnTo>
                  <a:pt x="2009671" y="3175279"/>
                </a:lnTo>
                <a:lnTo>
                  <a:pt x="2200589" y="3064747"/>
                </a:lnTo>
                <a:lnTo>
                  <a:pt x="2331218" y="2939143"/>
                </a:lnTo>
                <a:lnTo>
                  <a:pt x="2416629" y="2803490"/>
                </a:lnTo>
                <a:lnTo>
                  <a:pt x="2497016" y="2657789"/>
                </a:lnTo>
                <a:lnTo>
                  <a:pt x="2562330" y="2446773"/>
                </a:lnTo>
                <a:lnTo>
                  <a:pt x="2587451" y="2230734"/>
                </a:lnTo>
                <a:lnTo>
                  <a:pt x="2567354" y="1999622"/>
                </a:lnTo>
                <a:lnTo>
                  <a:pt x="2522137" y="1753437"/>
                </a:lnTo>
                <a:lnTo>
                  <a:pt x="2431701" y="1487156"/>
                </a:lnTo>
                <a:lnTo>
                  <a:pt x="2326194" y="1185705"/>
                </a:lnTo>
                <a:lnTo>
                  <a:pt x="2049864" y="391885"/>
                </a:lnTo>
                <a:lnTo>
                  <a:pt x="1974501" y="256233"/>
                </a:lnTo>
                <a:lnTo>
                  <a:pt x="1808704" y="150725"/>
                </a:lnTo>
                <a:lnTo>
                  <a:pt x="1632857" y="90435"/>
                </a:lnTo>
                <a:lnTo>
                  <a:pt x="1467060" y="50241"/>
                </a:lnTo>
                <a:lnTo>
                  <a:pt x="1235948" y="60290"/>
                </a:lnTo>
                <a:lnTo>
                  <a:pt x="979715" y="80386"/>
                </a:lnTo>
                <a:lnTo>
                  <a:pt x="708409" y="105507"/>
                </a:lnTo>
                <a:lnTo>
                  <a:pt x="472273" y="120580"/>
                </a:lnTo>
                <a:lnTo>
                  <a:pt x="311499" y="135652"/>
                </a:lnTo>
                <a:lnTo>
                  <a:pt x="185895" y="135652"/>
                </a:lnTo>
                <a:lnTo>
                  <a:pt x="110532" y="115556"/>
                </a:lnTo>
                <a:lnTo>
                  <a:pt x="25121" y="40193"/>
                </a:lnTo>
                <a:lnTo>
                  <a:pt x="0" y="0"/>
                </a:lnTo>
              </a:path>
            </a:pathLst>
          </a:cu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Freihandform 33"/>
          <p:cNvSpPr/>
          <p:nvPr/>
        </p:nvSpPr>
        <p:spPr>
          <a:xfrm>
            <a:off x="1462035" y="396910"/>
            <a:ext cx="934497" cy="1160585"/>
          </a:xfrm>
          <a:custGeom>
            <a:avLst/>
            <a:gdLst>
              <a:gd name="connsiteX0" fmla="*/ 0 w 934497"/>
              <a:gd name="connsiteY0" fmla="*/ 0 h 1160585"/>
              <a:gd name="connsiteX1" fmla="*/ 396910 w 934497"/>
              <a:gd name="connsiteY1" fmla="*/ 1160585 h 1160585"/>
              <a:gd name="connsiteX2" fmla="*/ 834013 w 934497"/>
              <a:gd name="connsiteY2" fmla="*/ 1050053 h 1160585"/>
              <a:gd name="connsiteX3" fmla="*/ 934497 w 934497"/>
              <a:gd name="connsiteY3" fmla="*/ 1040004 h 116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4497" h="1160585">
                <a:moveTo>
                  <a:pt x="0" y="0"/>
                </a:moveTo>
                <a:lnTo>
                  <a:pt x="396910" y="1160585"/>
                </a:lnTo>
                <a:lnTo>
                  <a:pt x="834013" y="1050053"/>
                </a:lnTo>
                <a:lnTo>
                  <a:pt x="934497" y="1040004"/>
                </a:lnTo>
              </a:path>
            </a:pathLst>
          </a:cu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Freihandform 34"/>
          <p:cNvSpPr/>
          <p:nvPr/>
        </p:nvSpPr>
        <p:spPr>
          <a:xfrm>
            <a:off x="2924070" y="1557495"/>
            <a:ext cx="231112" cy="65314"/>
          </a:xfrm>
          <a:custGeom>
            <a:avLst/>
            <a:gdLst>
              <a:gd name="connsiteX0" fmla="*/ 231112 w 231112"/>
              <a:gd name="connsiteY0" fmla="*/ 0 h 65314"/>
              <a:gd name="connsiteX1" fmla="*/ 155750 w 231112"/>
              <a:gd name="connsiteY1" fmla="*/ 60290 h 65314"/>
              <a:gd name="connsiteX2" fmla="*/ 0 w 231112"/>
              <a:gd name="connsiteY2" fmla="*/ 65314 h 6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112" h="65314">
                <a:moveTo>
                  <a:pt x="231112" y="0"/>
                </a:moveTo>
                <a:lnTo>
                  <a:pt x="155750" y="60290"/>
                </a:lnTo>
                <a:lnTo>
                  <a:pt x="0" y="65314"/>
                </a:lnTo>
              </a:path>
            </a:pathLst>
          </a:cu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Freihandform 36"/>
          <p:cNvSpPr/>
          <p:nvPr/>
        </p:nvSpPr>
        <p:spPr>
          <a:xfrm>
            <a:off x="1225899" y="1562519"/>
            <a:ext cx="713433" cy="808892"/>
          </a:xfrm>
          <a:custGeom>
            <a:avLst/>
            <a:gdLst>
              <a:gd name="connsiteX0" fmla="*/ 622998 w 713433"/>
              <a:gd name="connsiteY0" fmla="*/ 0 h 808892"/>
              <a:gd name="connsiteX1" fmla="*/ 0 w 713433"/>
              <a:gd name="connsiteY1" fmla="*/ 150725 h 808892"/>
              <a:gd name="connsiteX2" fmla="*/ 140677 w 713433"/>
              <a:gd name="connsiteY2" fmla="*/ 808892 h 808892"/>
              <a:gd name="connsiteX3" fmla="*/ 713433 w 713433"/>
              <a:gd name="connsiteY3" fmla="*/ 678263 h 80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433" h="808892">
                <a:moveTo>
                  <a:pt x="622998" y="0"/>
                </a:moveTo>
                <a:lnTo>
                  <a:pt x="0" y="150725"/>
                </a:lnTo>
                <a:lnTo>
                  <a:pt x="140677" y="808892"/>
                </a:lnTo>
                <a:lnTo>
                  <a:pt x="713433" y="678263"/>
                </a:lnTo>
              </a:path>
            </a:pathLst>
          </a:cu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Freihandform 37"/>
          <p:cNvSpPr/>
          <p:nvPr/>
        </p:nvSpPr>
        <p:spPr>
          <a:xfrm>
            <a:off x="1019908" y="1225899"/>
            <a:ext cx="200967" cy="492369"/>
          </a:xfrm>
          <a:custGeom>
            <a:avLst/>
            <a:gdLst>
              <a:gd name="connsiteX0" fmla="*/ 200967 w 200967"/>
              <a:gd name="connsiteY0" fmla="*/ 492369 h 492369"/>
              <a:gd name="connsiteX1" fmla="*/ 120580 w 200967"/>
              <a:gd name="connsiteY1" fmla="*/ 472272 h 492369"/>
              <a:gd name="connsiteX2" fmla="*/ 100483 w 200967"/>
              <a:gd name="connsiteY2" fmla="*/ 427055 h 492369"/>
              <a:gd name="connsiteX3" fmla="*/ 0 w 200967"/>
              <a:gd name="connsiteY3" fmla="*/ 0 h 49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67" h="492369">
                <a:moveTo>
                  <a:pt x="200967" y="492369"/>
                </a:moveTo>
                <a:lnTo>
                  <a:pt x="120580" y="472272"/>
                </a:lnTo>
                <a:lnTo>
                  <a:pt x="100483" y="427055"/>
                </a:lnTo>
                <a:lnTo>
                  <a:pt x="0" y="0"/>
                </a:lnTo>
              </a:path>
            </a:pathLst>
          </a:cu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Freihandform 39"/>
          <p:cNvSpPr/>
          <p:nvPr/>
        </p:nvSpPr>
        <p:spPr>
          <a:xfrm>
            <a:off x="2225710" y="1170633"/>
            <a:ext cx="145701" cy="261257"/>
          </a:xfrm>
          <a:custGeom>
            <a:avLst/>
            <a:gdLst>
              <a:gd name="connsiteX0" fmla="*/ 145701 w 145701"/>
              <a:gd name="connsiteY0" fmla="*/ 261257 h 261257"/>
              <a:gd name="connsiteX1" fmla="*/ 75362 w 145701"/>
              <a:gd name="connsiteY1" fmla="*/ 120580 h 261257"/>
              <a:gd name="connsiteX2" fmla="*/ 20096 w 145701"/>
              <a:gd name="connsiteY2" fmla="*/ 20096 h 261257"/>
              <a:gd name="connsiteX3" fmla="*/ 0 w 145701"/>
              <a:gd name="connsiteY3" fmla="*/ 0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701" h="261257">
                <a:moveTo>
                  <a:pt x="145701" y="261257"/>
                </a:moveTo>
                <a:lnTo>
                  <a:pt x="75362" y="120580"/>
                </a:lnTo>
                <a:lnTo>
                  <a:pt x="20096" y="20096"/>
                </a:lnTo>
                <a:lnTo>
                  <a:pt x="0" y="0"/>
                </a:lnTo>
              </a:path>
            </a:pathLst>
          </a:cu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Freihandform 47"/>
          <p:cNvSpPr/>
          <p:nvPr/>
        </p:nvSpPr>
        <p:spPr>
          <a:xfrm>
            <a:off x="79513" y="3673502"/>
            <a:ext cx="2091193" cy="469127"/>
          </a:xfrm>
          <a:custGeom>
            <a:avLst/>
            <a:gdLst>
              <a:gd name="connsiteX0" fmla="*/ 0 w 2091193"/>
              <a:gd name="connsiteY0" fmla="*/ 469127 h 469127"/>
              <a:gd name="connsiteX1" fmla="*/ 811033 w 2091193"/>
              <a:gd name="connsiteY1" fmla="*/ 310101 h 469127"/>
              <a:gd name="connsiteX2" fmla="*/ 1300038 w 2091193"/>
              <a:gd name="connsiteY2" fmla="*/ 214685 h 469127"/>
              <a:gd name="connsiteX3" fmla="*/ 1888435 w 2091193"/>
              <a:gd name="connsiteY3" fmla="*/ 87465 h 469127"/>
              <a:gd name="connsiteX4" fmla="*/ 2091193 w 2091193"/>
              <a:gd name="connsiteY4" fmla="*/ 0 h 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1193" h="469127">
                <a:moveTo>
                  <a:pt x="0" y="469127"/>
                </a:moveTo>
                <a:lnTo>
                  <a:pt x="811033" y="310101"/>
                </a:lnTo>
                <a:lnTo>
                  <a:pt x="1300038" y="214685"/>
                </a:lnTo>
                <a:lnTo>
                  <a:pt x="1888435" y="87465"/>
                </a:lnTo>
                <a:lnTo>
                  <a:pt x="2091193" y="0"/>
                </a:lnTo>
              </a:path>
            </a:pathLst>
          </a:cu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Flussdiagramm: Zusammenführung 48"/>
          <p:cNvSpPr/>
          <p:nvPr/>
        </p:nvSpPr>
        <p:spPr>
          <a:xfrm>
            <a:off x="755576" y="33265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0" name="Flussdiagramm: Zusammenführung 49"/>
          <p:cNvSpPr/>
          <p:nvPr/>
        </p:nvSpPr>
        <p:spPr>
          <a:xfrm>
            <a:off x="1111640" y="48108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1" name="Flussdiagramm: Zusammenführung 50"/>
          <p:cNvSpPr/>
          <p:nvPr/>
        </p:nvSpPr>
        <p:spPr>
          <a:xfrm>
            <a:off x="1599792" y="45281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2" name="Flussdiagramm: Zusammenführung 51"/>
          <p:cNvSpPr/>
          <p:nvPr/>
        </p:nvSpPr>
        <p:spPr>
          <a:xfrm>
            <a:off x="2139632" y="41261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3" name="Flussdiagramm: Zusammenführung 52"/>
          <p:cNvSpPr/>
          <p:nvPr/>
        </p:nvSpPr>
        <p:spPr>
          <a:xfrm>
            <a:off x="2675936" y="62908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4" name="Flussdiagramm: Zusammenführung 53"/>
          <p:cNvSpPr/>
          <p:nvPr/>
        </p:nvSpPr>
        <p:spPr>
          <a:xfrm>
            <a:off x="2987824" y="148876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5" name="Flussdiagramm: Zusammenführung 54"/>
          <p:cNvSpPr/>
          <p:nvPr/>
        </p:nvSpPr>
        <p:spPr>
          <a:xfrm>
            <a:off x="1579472" y="10447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6" name="Flussdiagramm: Zusammenführung 55"/>
          <p:cNvSpPr/>
          <p:nvPr/>
        </p:nvSpPr>
        <p:spPr>
          <a:xfrm>
            <a:off x="1955416" y="154486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7" name="Flussdiagramm: Zusammenführung 56"/>
          <p:cNvSpPr/>
          <p:nvPr/>
        </p:nvSpPr>
        <p:spPr>
          <a:xfrm>
            <a:off x="1704048" y="150112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8" name="Flussdiagramm: Zusammenführung 57"/>
          <p:cNvSpPr/>
          <p:nvPr/>
        </p:nvSpPr>
        <p:spPr>
          <a:xfrm>
            <a:off x="1443408" y="156474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9" name="Flussdiagramm: Zusammenführung 58"/>
          <p:cNvSpPr/>
          <p:nvPr/>
        </p:nvSpPr>
        <p:spPr>
          <a:xfrm>
            <a:off x="1120032" y="162482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0" name="Flussdiagramm: Zusammenführung 59"/>
          <p:cNvSpPr/>
          <p:nvPr/>
        </p:nvSpPr>
        <p:spPr>
          <a:xfrm>
            <a:off x="3136248" y="196852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1" name="Flussdiagramm: Zusammenführung 60"/>
          <p:cNvSpPr/>
          <p:nvPr/>
        </p:nvSpPr>
        <p:spPr>
          <a:xfrm>
            <a:off x="3235656" y="233297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2" name="Flussdiagramm: Zusammenführung 61"/>
          <p:cNvSpPr/>
          <p:nvPr/>
        </p:nvSpPr>
        <p:spPr>
          <a:xfrm>
            <a:off x="3207824" y="270892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3" name="Flussdiagramm: Zusammenführung 62"/>
          <p:cNvSpPr/>
          <p:nvPr/>
        </p:nvSpPr>
        <p:spPr>
          <a:xfrm>
            <a:off x="2952040" y="319707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4" name="Flussdiagramm: Zusammenführung 63"/>
          <p:cNvSpPr/>
          <p:nvPr/>
        </p:nvSpPr>
        <p:spPr>
          <a:xfrm>
            <a:off x="2687864" y="333754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5" name="Flussdiagramm: Zusammenführung 64"/>
          <p:cNvSpPr/>
          <p:nvPr/>
        </p:nvSpPr>
        <p:spPr>
          <a:xfrm>
            <a:off x="1979712" y="362116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858445" y="6113968"/>
            <a:ext cx="50405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362501" y="5985072"/>
            <a:ext cx="2792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1390067" y="2438996"/>
            <a:ext cx="216024" cy="36004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rot="120000">
            <a:off x="1115616" y="2007499"/>
            <a:ext cx="288032" cy="43204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983083" y="1564299"/>
            <a:ext cx="143841" cy="44183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rot="60000">
            <a:off x="843582" y="276998"/>
            <a:ext cx="151353" cy="12888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rot="-240000" flipV="1">
            <a:off x="1112054" y="1742748"/>
            <a:ext cx="752400" cy="20623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rot="-180000" flipV="1">
            <a:off x="1029328" y="1460539"/>
            <a:ext cx="738000" cy="20623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H="1" flipV="1">
            <a:off x="1749564" y="1426900"/>
            <a:ext cx="271124" cy="72008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rot="-120000" flipH="1" flipV="1">
            <a:off x="2027003" y="2136387"/>
            <a:ext cx="193376" cy="468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rot="480000" flipV="1">
            <a:off x="1906949" y="1631120"/>
            <a:ext cx="342000" cy="1862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rot="480000" flipV="1">
            <a:off x="1786910" y="1310060"/>
            <a:ext cx="352800" cy="1862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rot="360000" flipV="1">
            <a:off x="2022791" y="1943483"/>
            <a:ext cx="396000" cy="1862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rot="300000" flipV="1">
            <a:off x="1838595" y="1443710"/>
            <a:ext cx="406800" cy="1862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rot="-120000" flipH="1" flipV="1">
            <a:off x="2188674" y="1261698"/>
            <a:ext cx="271124" cy="72008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 flipV="1">
            <a:off x="2472747" y="1974811"/>
            <a:ext cx="212921" cy="468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ussdiagramm: Zusammenführung 32"/>
          <p:cNvSpPr/>
          <p:nvPr/>
        </p:nvSpPr>
        <p:spPr>
          <a:xfrm>
            <a:off x="2160426" y="231710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4" name="Flussdiagramm: Zusammenführung 33"/>
          <p:cNvSpPr/>
          <p:nvPr/>
        </p:nvSpPr>
        <p:spPr>
          <a:xfrm>
            <a:off x="1979712" y="195214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5" name="Flussdiagramm: Zusammenführung 34"/>
          <p:cNvSpPr/>
          <p:nvPr/>
        </p:nvSpPr>
        <p:spPr>
          <a:xfrm>
            <a:off x="1849820" y="160761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6" name="Flussdiagramm: Zusammenführung 35"/>
          <p:cNvSpPr/>
          <p:nvPr/>
        </p:nvSpPr>
        <p:spPr>
          <a:xfrm>
            <a:off x="1796855" y="147066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7" name="Flussdiagramm: Zusammenführung 36"/>
          <p:cNvSpPr/>
          <p:nvPr/>
        </p:nvSpPr>
        <p:spPr>
          <a:xfrm>
            <a:off x="1949255" y="130545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8" name="Flussdiagramm: Zusammenführung 37"/>
          <p:cNvSpPr/>
          <p:nvPr/>
        </p:nvSpPr>
        <p:spPr>
          <a:xfrm>
            <a:off x="1447408" y="185894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9" name="Flussdiagramm: Zusammenführung 38"/>
          <p:cNvSpPr/>
          <p:nvPr/>
        </p:nvSpPr>
        <p:spPr>
          <a:xfrm>
            <a:off x="1231384" y="204665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0" name="Flussdiagramm: Zusammenführung 39"/>
          <p:cNvSpPr/>
          <p:nvPr/>
        </p:nvSpPr>
        <p:spPr>
          <a:xfrm>
            <a:off x="1043608" y="131113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1" name="Flussdiagramm: Zusammenführung 40"/>
          <p:cNvSpPr/>
          <p:nvPr/>
        </p:nvSpPr>
        <p:spPr>
          <a:xfrm>
            <a:off x="1029484" y="102310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2" name="Flussdiagramm: Zusammenführung 41"/>
          <p:cNvSpPr/>
          <p:nvPr/>
        </p:nvSpPr>
        <p:spPr>
          <a:xfrm>
            <a:off x="978662" y="59597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3" name="Flussdiagramm: Zusammenführung 42"/>
          <p:cNvSpPr/>
          <p:nvPr/>
        </p:nvSpPr>
        <p:spPr>
          <a:xfrm>
            <a:off x="1400117" y="156738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32" name="Gerade Verbindung 31"/>
          <p:cNvCxnSpPr/>
          <p:nvPr/>
        </p:nvCxnSpPr>
        <p:spPr>
          <a:xfrm>
            <a:off x="4860032" y="6255495"/>
            <a:ext cx="50405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5364088" y="6126599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15 </a:t>
            </a:r>
            <a:r>
              <a:rPr lang="de-DE" sz="600" dirty="0"/>
              <a:t>(siehe auch andere Übersicht) </a:t>
            </a:r>
          </a:p>
        </p:txBody>
      </p:sp>
      <p:cxnSp>
        <p:nvCxnSpPr>
          <p:cNvPr id="45" name="Gerade Verbindung 44"/>
          <p:cNvCxnSpPr/>
          <p:nvPr/>
        </p:nvCxnSpPr>
        <p:spPr>
          <a:xfrm flipV="1">
            <a:off x="3684881" y="2325857"/>
            <a:ext cx="864096" cy="7200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 rot="-60000" flipV="1">
            <a:off x="4539110" y="2267005"/>
            <a:ext cx="1394464" cy="4933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 rot="-60000" flipV="1">
            <a:off x="5924218" y="2082953"/>
            <a:ext cx="3023475" cy="14567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 rot="180000">
            <a:off x="4283968" y="2351685"/>
            <a:ext cx="216024" cy="522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 flipV="1">
            <a:off x="4427984" y="2866039"/>
            <a:ext cx="66584" cy="3758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>
            <a:off x="4442785" y="2899294"/>
            <a:ext cx="340477" cy="96175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 rot="-1020000">
            <a:off x="4797388" y="3860086"/>
            <a:ext cx="5976" cy="972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ihandform 79"/>
          <p:cNvSpPr/>
          <p:nvPr/>
        </p:nvSpPr>
        <p:spPr>
          <a:xfrm>
            <a:off x="4672484" y="2255855"/>
            <a:ext cx="1754274" cy="3155182"/>
          </a:xfrm>
          <a:custGeom>
            <a:avLst/>
            <a:gdLst>
              <a:gd name="connsiteX0" fmla="*/ 1738364 w 1754274"/>
              <a:gd name="connsiteY0" fmla="*/ 0 h 3155182"/>
              <a:gd name="connsiteX1" fmla="*/ 1738364 w 1754274"/>
              <a:gd name="connsiteY1" fmla="*/ 442127 h 3155182"/>
              <a:gd name="connsiteX2" fmla="*/ 1642905 w 1754274"/>
              <a:gd name="connsiteY2" fmla="*/ 1029956 h 3155182"/>
              <a:gd name="connsiteX3" fmla="*/ 1457011 w 1754274"/>
              <a:gd name="connsiteY3" fmla="*/ 1557494 h 3155182"/>
              <a:gd name="connsiteX4" fmla="*/ 1195753 w 1754274"/>
              <a:gd name="connsiteY4" fmla="*/ 2034791 h 3155182"/>
              <a:gd name="connsiteX5" fmla="*/ 1019907 w 1754274"/>
              <a:gd name="connsiteY5" fmla="*/ 2275952 h 3155182"/>
              <a:gd name="connsiteX6" fmla="*/ 743578 w 1754274"/>
              <a:gd name="connsiteY6" fmla="*/ 2582426 h 3155182"/>
              <a:gd name="connsiteX7" fmla="*/ 487345 w 1754274"/>
              <a:gd name="connsiteY7" fmla="*/ 2808514 h 3155182"/>
              <a:gd name="connsiteX8" fmla="*/ 241160 w 1754274"/>
              <a:gd name="connsiteY8" fmla="*/ 2979336 h 3155182"/>
              <a:gd name="connsiteX9" fmla="*/ 0 w 1754274"/>
              <a:gd name="connsiteY9" fmla="*/ 3155182 h 315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274" h="3155182">
                <a:moveTo>
                  <a:pt x="1738364" y="0"/>
                </a:moveTo>
                <a:cubicBezTo>
                  <a:pt x="1746319" y="135234"/>
                  <a:pt x="1754274" y="270468"/>
                  <a:pt x="1738364" y="442127"/>
                </a:cubicBezTo>
                <a:cubicBezTo>
                  <a:pt x="1722454" y="613786"/>
                  <a:pt x="1689797" y="844062"/>
                  <a:pt x="1642905" y="1029956"/>
                </a:cubicBezTo>
                <a:cubicBezTo>
                  <a:pt x="1596013" y="1215851"/>
                  <a:pt x="1531536" y="1390022"/>
                  <a:pt x="1457011" y="1557494"/>
                </a:cubicBezTo>
                <a:cubicBezTo>
                  <a:pt x="1382486" y="1724966"/>
                  <a:pt x="1268604" y="1915048"/>
                  <a:pt x="1195753" y="2034791"/>
                </a:cubicBezTo>
                <a:cubicBezTo>
                  <a:pt x="1122902" y="2154534"/>
                  <a:pt x="1095269" y="2184680"/>
                  <a:pt x="1019907" y="2275952"/>
                </a:cubicBezTo>
                <a:cubicBezTo>
                  <a:pt x="944545" y="2367224"/>
                  <a:pt x="832338" y="2493666"/>
                  <a:pt x="743578" y="2582426"/>
                </a:cubicBezTo>
                <a:cubicBezTo>
                  <a:pt x="654818" y="2671186"/>
                  <a:pt x="571081" y="2742362"/>
                  <a:pt x="487345" y="2808514"/>
                </a:cubicBezTo>
                <a:cubicBezTo>
                  <a:pt x="403609" y="2874666"/>
                  <a:pt x="322384" y="2921558"/>
                  <a:pt x="241160" y="2979336"/>
                </a:cubicBezTo>
                <a:cubicBezTo>
                  <a:pt x="159936" y="3037114"/>
                  <a:pt x="0" y="3155182"/>
                  <a:pt x="0" y="3155182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Freihandform 80"/>
          <p:cNvSpPr/>
          <p:nvPr/>
        </p:nvSpPr>
        <p:spPr>
          <a:xfrm>
            <a:off x="6373184" y="2209289"/>
            <a:ext cx="322188" cy="816209"/>
          </a:xfrm>
          <a:custGeom>
            <a:avLst/>
            <a:gdLst>
              <a:gd name="connsiteX0" fmla="*/ 322188 w 322188"/>
              <a:gd name="connsiteY0" fmla="*/ 0 h 816209"/>
              <a:gd name="connsiteX1" fmla="*/ 263887 w 322188"/>
              <a:gd name="connsiteY1" fmla="*/ 319119 h 816209"/>
              <a:gd name="connsiteX2" fmla="*/ 171833 w 322188"/>
              <a:gd name="connsiteY2" fmla="*/ 641307 h 816209"/>
              <a:gd name="connsiteX3" fmla="*/ 0 w 322188"/>
              <a:gd name="connsiteY3" fmla="*/ 816209 h 81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188" h="816209">
                <a:moveTo>
                  <a:pt x="322188" y="0"/>
                </a:moveTo>
                <a:cubicBezTo>
                  <a:pt x="305567" y="106117"/>
                  <a:pt x="288946" y="212235"/>
                  <a:pt x="263887" y="319119"/>
                </a:cubicBezTo>
                <a:cubicBezTo>
                  <a:pt x="238828" y="426003"/>
                  <a:pt x="215814" y="558459"/>
                  <a:pt x="171833" y="641307"/>
                </a:cubicBezTo>
                <a:cubicBezTo>
                  <a:pt x="127852" y="724155"/>
                  <a:pt x="63926" y="770182"/>
                  <a:pt x="0" y="816209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Freihandform 82"/>
          <p:cNvSpPr/>
          <p:nvPr/>
        </p:nvSpPr>
        <p:spPr>
          <a:xfrm>
            <a:off x="6413074" y="2378054"/>
            <a:ext cx="257750" cy="142172"/>
          </a:xfrm>
          <a:custGeom>
            <a:avLst/>
            <a:gdLst>
              <a:gd name="connsiteX0" fmla="*/ 257750 w 257750"/>
              <a:gd name="connsiteY0" fmla="*/ 0 h 142172"/>
              <a:gd name="connsiteX1" fmla="*/ 177970 w 257750"/>
              <a:gd name="connsiteY1" fmla="*/ 135012 h 142172"/>
              <a:gd name="connsiteX2" fmla="*/ 0 w 257750"/>
              <a:gd name="connsiteY2" fmla="*/ 42958 h 142172"/>
              <a:gd name="connsiteX3" fmla="*/ 0 w 257750"/>
              <a:gd name="connsiteY3" fmla="*/ 42958 h 14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750" h="142172">
                <a:moveTo>
                  <a:pt x="257750" y="0"/>
                </a:moveTo>
                <a:cubicBezTo>
                  <a:pt x="239339" y="63926"/>
                  <a:pt x="220928" y="127852"/>
                  <a:pt x="177970" y="135012"/>
                </a:cubicBezTo>
                <a:cubicBezTo>
                  <a:pt x="135012" y="142172"/>
                  <a:pt x="0" y="42958"/>
                  <a:pt x="0" y="42958"/>
                </a:cubicBezTo>
                <a:lnTo>
                  <a:pt x="0" y="42958"/>
                </a:ln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Flussdiagramm: Zusammenführung 83"/>
          <p:cNvSpPr/>
          <p:nvPr/>
        </p:nvSpPr>
        <p:spPr>
          <a:xfrm>
            <a:off x="3686428" y="244543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5" name="Flussdiagramm: Zusammenführung 84"/>
          <p:cNvSpPr/>
          <p:nvPr/>
        </p:nvSpPr>
        <p:spPr>
          <a:xfrm>
            <a:off x="3957676" y="242088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6" name="Flussdiagramm: Zusammenführung 85"/>
          <p:cNvSpPr/>
          <p:nvPr/>
        </p:nvSpPr>
        <p:spPr>
          <a:xfrm>
            <a:off x="4932040" y="234888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46" name="Gerade Verbindung 45"/>
          <p:cNvCxnSpPr/>
          <p:nvPr/>
        </p:nvCxnSpPr>
        <p:spPr>
          <a:xfrm>
            <a:off x="5804924" y="6114870"/>
            <a:ext cx="50405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6308980" y="5985974"/>
            <a:ext cx="164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26 </a:t>
            </a:r>
            <a:r>
              <a:rPr lang="de-DE" sz="600" dirty="0"/>
              <a:t>(siehe auch andere Übersicht) </a:t>
            </a:r>
            <a:endParaRPr lang="de-DE" sz="800" dirty="0"/>
          </a:p>
          <a:p>
            <a:endParaRPr lang="de-DE" sz="1000" dirty="0"/>
          </a:p>
        </p:txBody>
      </p:sp>
      <p:cxnSp>
        <p:nvCxnSpPr>
          <p:cNvPr id="49" name="Gerade Verbindung 48"/>
          <p:cNvCxnSpPr/>
          <p:nvPr/>
        </p:nvCxnSpPr>
        <p:spPr>
          <a:xfrm rot="60000" flipV="1">
            <a:off x="77363" y="2219619"/>
            <a:ext cx="3276000" cy="122413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ihandform 57"/>
          <p:cNvSpPr/>
          <p:nvPr/>
        </p:nvSpPr>
        <p:spPr>
          <a:xfrm>
            <a:off x="441903" y="2457662"/>
            <a:ext cx="883807" cy="764833"/>
          </a:xfrm>
          <a:custGeom>
            <a:avLst/>
            <a:gdLst>
              <a:gd name="connsiteX0" fmla="*/ 883807 w 883807"/>
              <a:gd name="connsiteY0" fmla="*/ 0 h 764833"/>
              <a:gd name="connsiteX1" fmla="*/ 0 w 883807"/>
              <a:gd name="connsiteY1" fmla="*/ 322929 h 764833"/>
              <a:gd name="connsiteX2" fmla="*/ 139370 w 883807"/>
              <a:gd name="connsiteY2" fmla="*/ 764833 h 764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807" h="764833">
                <a:moveTo>
                  <a:pt x="883807" y="0"/>
                </a:moveTo>
                <a:lnTo>
                  <a:pt x="0" y="322929"/>
                </a:lnTo>
                <a:lnTo>
                  <a:pt x="139370" y="764833"/>
                </a:ln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Flussdiagramm: Zusammenführung 59"/>
          <p:cNvSpPr/>
          <p:nvPr/>
        </p:nvSpPr>
        <p:spPr>
          <a:xfrm>
            <a:off x="2957233" y="224628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1" name="Flussdiagramm: Zusammenführung 60"/>
          <p:cNvSpPr/>
          <p:nvPr/>
        </p:nvSpPr>
        <p:spPr>
          <a:xfrm>
            <a:off x="2247350" y="249629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2" name="Flussdiagramm: Zusammenführung 61"/>
          <p:cNvSpPr/>
          <p:nvPr/>
        </p:nvSpPr>
        <p:spPr>
          <a:xfrm>
            <a:off x="1619672" y="294533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4" name="Flussdiagramm: Zusammenführung 63"/>
          <p:cNvSpPr/>
          <p:nvPr/>
        </p:nvSpPr>
        <p:spPr>
          <a:xfrm>
            <a:off x="985196" y="316539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5" name="Flussdiagramm: Zusammenführung 64"/>
          <p:cNvSpPr/>
          <p:nvPr/>
        </p:nvSpPr>
        <p:spPr>
          <a:xfrm>
            <a:off x="470943" y="335359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6" name="Freihandform 65"/>
          <p:cNvSpPr/>
          <p:nvPr/>
        </p:nvSpPr>
        <p:spPr>
          <a:xfrm>
            <a:off x="1077085" y="3074179"/>
            <a:ext cx="544152" cy="2389782"/>
          </a:xfrm>
          <a:custGeom>
            <a:avLst/>
            <a:gdLst>
              <a:gd name="connsiteX0" fmla="*/ 0 w 544152"/>
              <a:gd name="connsiteY0" fmla="*/ 0 h 2389782"/>
              <a:gd name="connsiteX1" fmla="*/ 235612 w 544152"/>
              <a:gd name="connsiteY1" fmla="*/ 673178 h 2389782"/>
              <a:gd name="connsiteX2" fmla="*/ 213173 w 544152"/>
              <a:gd name="connsiteY2" fmla="*/ 1329527 h 2389782"/>
              <a:gd name="connsiteX3" fmla="*/ 544152 w 544152"/>
              <a:gd name="connsiteY3" fmla="*/ 2389782 h 2389782"/>
              <a:gd name="connsiteX4" fmla="*/ 544152 w 544152"/>
              <a:gd name="connsiteY4" fmla="*/ 2389782 h 238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152" h="2389782">
                <a:moveTo>
                  <a:pt x="0" y="0"/>
                </a:moveTo>
                <a:lnTo>
                  <a:pt x="235612" y="673178"/>
                </a:lnTo>
                <a:lnTo>
                  <a:pt x="213173" y="1329527"/>
                </a:lnTo>
                <a:lnTo>
                  <a:pt x="544152" y="2389782"/>
                </a:lnTo>
                <a:lnTo>
                  <a:pt x="544152" y="2389782"/>
                </a:ln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5" name="Gerade Verbindung 54"/>
          <p:cNvCxnSpPr/>
          <p:nvPr/>
        </p:nvCxnSpPr>
        <p:spPr>
          <a:xfrm>
            <a:off x="5800974" y="6391817"/>
            <a:ext cx="50405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6305030" y="6262921"/>
            <a:ext cx="13633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35 </a:t>
            </a:r>
            <a:r>
              <a:rPr lang="de-DE" sz="600" dirty="0"/>
              <a:t>siehe auch andere Übersicht </a:t>
            </a:r>
          </a:p>
        </p:txBody>
      </p:sp>
      <p:sp>
        <p:nvSpPr>
          <p:cNvPr id="68" name="Freihandform 67"/>
          <p:cNvSpPr/>
          <p:nvPr/>
        </p:nvSpPr>
        <p:spPr>
          <a:xfrm>
            <a:off x="3209026" y="103517"/>
            <a:ext cx="1561382" cy="5477774"/>
          </a:xfrm>
          <a:custGeom>
            <a:avLst/>
            <a:gdLst>
              <a:gd name="connsiteX0" fmla="*/ 0 w 1561382"/>
              <a:gd name="connsiteY0" fmla="*/ 0 h 5477774"/>
              <a:gd name="connsiteX1" fmla="*/ 8627 w 1561382"/>
              <a:gd name="connsiteY1" fmla="*/ 353683 h 5477774"/>
              <a:gd name="connsiteX2" fmla="*/ 8627 w 1561382"/>
              <a:gd name="connsiteY2" fmla="*/ 741872 h 5477774"/>
              <a:gd name="connsiteX3" fmla="*/ 0 w 1561382"/>
              <a:gd name="connsiteY3" fmla="*/ 1069675 h 5477774"/>
              <a:gd name="connsiteX4" fmla="*/ 94891 w 1561382"/>
              <a:gd name="connsiteY4" fmla="*/ 1293962 h 5477774"/>
              <a:gd name="connsiteX5" fmla="*/ 224287 w 1561382"/>
              <a:gd name="connsiteY5" fmla="*/ 1604513 h 5477774"/>
              <a:gd name="connsiteX6" fmla="*/ 301925 w 1561382"/>
              <a:gd name="connsiteY6" fmla="*/ 1975449 h 5477774"/>
              <a:gd name="connsiteX7" fmla="*/ 310551 w 1561382"/>
              <a:gd name="connsiteY7" fmla="*/ 2251494 h 5477774"/>
              <a:gd name="connsiteX8" fmla="*/ 370936 w 1561382"/>
              <a:gd name="connsiteY8" fmla="*/ 2467155 h 5477774"/>
              <a:gd name="connsiteX9" fmla="*/ 629729 w 1561382"/>
              <a:gd name="connsiteY9" fmla="*/ 3226279 h 5477774"/>
              <a:gd name="connsiteX10" fmla="*/ 819510 w 1561382"/>
              <a:gd name="connsiteY10" fmla="*/ 3717985 h 5477774"/>
              <a:gd name="connsiteX11" fmla="*/ 1078302 w 1561382"/>
              <a:gd name="connsiteY11" fmla="*/ 4485736 h 5477774"/>
              <a:gd name="connsiteX12" fmla="*/ 1224951 w 1561382"/>
              <a:gd name="connsiteY12" fmla="*/ 4951562 h 5477774"/>
              <a:gd name="connsiteX13" fmla="*/ 1354348 w 1561382"/>
              <a:gd name="connsiteY13" fmla="*/ 5253487 h 5477774"/>
              <a:gd name="connsiteX14" fmla="*/ 1492370 w 1561382"/>
              <a:gd name="connsiteY14" fmla="*/ 5331125 h 5477774"/>
              <a:gd name="connsiteX15" fmla="*/ 1561382 w 1561382"/>
              <a:gd name="connsiteY15" fmla="*/ 5477774 h 5477774"/>
              <a:gd name="connsiteX16" fmla="*/ 1561382 w 1561382"/>
              <a:gd name="connsiteY16" fmla="*/ 5477774 h 5477774"/>
              <a:gd name="connsiteX17" fmla="*/ 1561382 w 1561382"/>
              <a:gd name="connsiteY17" fmla="*/ 5477774 h 547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61382" h="5477774">
                <a:moveTo>
                  <a:pt x="0" y="0"/>
                </a:moveTo>
                <a:lnTo>
                  <a:pt x="8627" y="353683"/>
                </a:lnTo>
                <a:lnTo>
                  <a:pt x="8627" y="741872"/>
                </a:lnTo>
                <a:lnTo>
                  <a:pt x="0" y="1069675"/>
                </a:lnTo>
                <a:lnTo>
                  <a:pt x="94891" y="1293962"/>
                </a:lnTo>
                <a:lnTo>
                  <a:pt x="224287" y="1604513"/>
                </a:lnTo>
                <a:lnTo>
                  <a:pt x="301925" y="1975449"/>
                </a:lnTo>
                <a:lnTo>
                  <a:pt x="310551" y="2251494"/>
                </a:lnTo>
                <a:lnTo>
                  <a:pt x="370936" y="2467155"/>
                </a:lnTo>
                <a:lnTo>
                  <a:pt x="629729" y="3226279"/>
                </a:lnTo>
                <a:lnTo>
                  <a:pt x="819510" y="3717985"/>
                </a:lnTo>
                <a:lnTo>
                  <a:pt x="1078302" y="4485736"/>
                </a:lnTo>
                <a:lnTo>
                  <a:pt x="1224951" y="4951562"/>
                </a:lnTo>
                <a:lnTo>
                  <a:pt x="1354348" y="5253487"/>
                </a:lnTo>
                <a:lnTo>
                  <a:pt x="1492370" y="5331125"/>
                </a:lnTo>
                <a:lnTo>
                  <a:pt x="1561382" y="5477774"/>
                </a:lnTo>
                <a:lnTo>
                  <a:pt x="1561382" y="5477774"/>
                </a:lnTo>
                <a:lnTo>
                  <a:pt x="1561382" y="5477774"/>
                </a:lnTo>
              </a:path>
            </a:pathLst>
          </a:cu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Flussdiagramm: Zusammenführung 66"/>
          <p:cNvSpPr/>
          <p:nvPr/>
        </p:nvSpPr>
        <p:spPr>
          <a:xfrm>
            <a:off x="3119159" y="131695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9" name="Flussdiagramm: Zusammenführung 68"/>
          <p:cNvSpPr/>
          <p:nvPr/>
        </p:nvSpPr>
        <p:spPr>
          <a:xfrm>
            <a:off x="3021728" y="135562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0" name="Flussdiagramm: Zusammenführung 69"/>
          <p:cNvSpPr/>
          <p:nvPr/>
        </p:nvSpPr>
        <p:spPr>
          <a:xfrm>
            <a:off x="3055632" y="94262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1" name="Flussdiagramm: Zusammenführung 70"/>
          <p:cNvSpPr/>
          <p:nvPr/>
        </p:nvSpPr>
        <p:spPr>
          <a:xfrm>
            <a:off x="3069358" y="55400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2" name="Flussdiagramm: Zusammenführung 71"/>
          <p:cNvSpPr/>
          <p:nvPr/>
        </p:nvSpPr>
        <p:spPr>
          <a:xfrm>
            <a:off x="3112209" y="28446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3" name="Flussdiagramm: Zusammenführung 72"/>
          <p:cNvSpPr/>
          <p:nvPr/>
        </p:nvSpPr>
        <p:spPr>
          <a:xfrm>
            <a:off x="3314426" y="162880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4" name="Flussdiagramm: Zusammenführung 73"/>
          <p:cNvSpPr/>
          <p:nvPr/>
        </p:nvSpPr>
        <p:spPr>
          <a:xfrm>
            <a:off x="3347864" y="250718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5" name="Flussdiagramm: Zusammenführung 74"/>
          <p:cNvSpPr/>
          <p:nvPr/>
        </p:nvSpPr>
        <p:spPr>
          <a:xfrm>
            <a:off x="3890024" y="303449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6" name="Flussdiagramm: Zusammenführung 75"/>
          <p:cNvSpPr/>
          <p:nvPr/>
        </p:nvSpPr>
        <p:spPr>
          <a:xfrm>
            <a:off x="3746008" y="356292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7" name="Flussdiagramm: Zusammenführung 76"/>
          <p:cNvSpPr/>
          <p:nvPr/>
        </p:nvSpPr>
        <p:spPr>
          <a:xfrm>
            <a:off x="4231575" y="403840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8" name="Flussdiagramm: Zusammenführung 77"/>
          <p:cNvSpPr/>
          <p:nvPr/>
        </p:nvSpPr>
        <p:spPr>
          <a:xfrm>
            <a:off x="4025077" y="437463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9" name="Flussdiagramm: Zusammenführung 78"/>
          <p:cNvSpPr/>
          <p:nvPr/>
        </p:nvSpPr>
        <p:spPr>
          <a:xfrm>
            <a:off x="4504192" y="479715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868820" y="6150184"/>
            <a:ext cx="50405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372876" y="6021288"/>
            <a:ext cx="164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26 </a:t>
            </a:r>
            <a:r>
              <a:rPr lang="de-DE" sz="600" dirty="0"/>
              <a:t>(siehe auch andere Übersicht) </a:t>
            </a:r>
            <a:endParaRPr lang="de-DE" sz="800" dirty="0"/>
          </a:p>
          <a:p>
            <a:endParaRPr lang="de-DE" sz="1000" dirty="0"/>
          </a:p>
        </p:txBody>
      </p:sp>
      <p:sp>
        <p:nvSpPr>
          <p:cNvPr id="5" name="Freihandform 4"/>
          <p:cNvSpPr/>
          <p:nvPr/>
        </p:nvSpPr>
        <p:spPr>
          <a:xfrm>
            <a:off x="5318106" y="2401001"/>
            <a:ext cx="3618331" cy="2260756"/>
          </a:xfrm>
          <a:custGeom>
            <a:avLst/>
            <a:gdLst>
              <a:gd name="connsiteX0" fmla="*/ 3618331 w 3618331"/>
              <a:gd name="connsiteY0" fmla="*/ 2154170 h 2260756"/>
              <a:gd name="connsiteX1" fmla="*/ 2445879 w 3618331"/>
              <a:gd name="connsiteY1" fmla="*/ 2260756 h 2260756"/>
              <a:gd name="connsiteX2" fmla="*/ 2120510 w 3618331"/>
              <a:gd name="connsiteY2" fmla="*/ 2193438 h 2260756"/>
              <a:gd name="connsiteX3" fmla="*/ 1329526 w 3618331"/>
              <a:gd name="connsiteY3" fmla="*/ 1997095 h 2260756"/>
              <a:gd name="connsiteX4" fmla="*/ 1004157 w 3618331"/>
              <a:gd name="connsiteY4" fmla="*/ 1862459 h 2260756"/>
              <a:gd name="connsiteX5" fmla="*/ 875131 w 3618331"/>
              <a:gd name="connsiteY5" fmla="*/ 1688555 h 2260756"/>
              <a:gd name="connsiteX6" fmla="*/ 661958 w 3618331"/>
              <a:gd name="connsiteY6" fmla="*/ 1290258 h 2260756"/>
              <a:gd name="connsiteX7" fmla="*/ 471224 w 3618331"/>
              <a:gd name="connsiteY7" fmla="*/ 1116354 h 2260756"/>
              <a:gd name="connsiteX8" fmla="*/ 549761 w 3618331"/>
              <a:gd name="connsiteY8" fmla="*/ 549762 h 2260756"/>
              <a:gd name="connsiteX9" fmla="*/ 549761 w 3618331"/>
              <a:gd name="connsiteY9" fmla="*/ 420736 h 2260756"/>
              <a:gd name="connsiteX10" fmla="*/ 437565 w 3618331"/>
              <a:gd name="connsiteY10" fmla="*/ 230003 h 2260756"/>
              <a:gd name="connsiteX11" fmla="*/ 0 w 3618331"/>
              <a:gd name="connsiteY11" fmla="*/ 0 h 226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18331" h="2260756">
                <a:moveTo>
                  <a:pt x="3618331" y="2154170"/>
                </a:moveTo>
                <a:lnTo>
                  <a:pt x="2445879" y="2260756"/>
                </a:lnTo>
                <a:lnTo>
                  <a:pt x="2120510" y="2193438"/>
                </a:lnTo>
                <a:lnTo>
                  <a:pt x="1329526" y="1997095"/>
                </a:lnTo>
                <a:lnTo>
                  <a:pt x="1004157" y="1862459"/>
                </a:lnTo>
                <a:lnTo>
                  <a:pt x="875131" y="1688555"/>
                </a:lnTo>
                <a:lnTo>
                  <a:pt x="661958" y="1290258"/>
                </a:lnTo>
                <a:lnTo>
                  <a:pt x="471224" y="1116354"/>
                </a:lnTo>
                <a:lnTo>
                  <a:pt x="549761" y="549762"/>
                </a:lnTo>
                <a:lnTo>
                  <a:pt x="549761" y="420736"/>
                </a:lnTo>
                <a:lnTo>
                  <a:pt x="437565" y="230003"/>
                </a:lnTo>
                <a:lnTo>
                  <a:pt x="0" y="0"/>
                </a:ln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 5"/>
          <p:cNvSpPr/>
          <p:nvPr/>
        </p:nvSpPr>
        <p:spPr>
          <a:xfrm>
            <a:off x="5458351" y="3567843"/>
            <a:ext cx="370248" cy="381467"/>
          </a:xfrm>
          <a:custGeom>
            <a:avLst/>
            <a:gdLst>
              <a:gd name="connsiteX0" fmla="*/ 370248 w 370248"/>
              <a:gd name="connsiteY0" fmla="*/ 0 h 381467"/>
              <a:gd name="connsiteX1" fmla="*/ 0 w 370248"/>
              <a:gd name="connsiteY1" fmla="*/ 381467 h 38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248" h="381467">
                <a:moveTo>
                  <a:pt x="370248" y="0"/>
                </a:moveTo>
                <a:lnTo>
                  <a:pt x="0" y="381467"/>
                </a:ln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lussdiagramm: Zusammenführung 6"/>
          <p:cNvSpPr/>
          <p:nvPr/>
        </p:nvSpPr>
        <p:spPr>
          <a:xfrm>
            <a:off x="8855054" y="466343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" name="Flussdiagramm: Zusammenführung 7"/>
          <p:cNvSpPr/>
          <p:nvPr/>
        </p:nvSpPr>
        <p:spPr>
          <a:xfrm>
            <a:off x="7812360" y="47475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" name="Flussdiagramm: Zusammenführung 8"/>
          <p:cNvSpPr/>
          <p:nvPr/>
        </p:nvSpPr>
        <p:spPr>
          <a:xfrm>
            <a:off x="6876256" y="455307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" name="Flussdiagramm: Zusammenführung 9"/>
          <p:cNvSpPr/>
          <p:nvPr/>
        </p:nvSpPr>
        <p:spPr>
          <a:xfrm>
            <a:off x="6111296" y="377782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" name="Flussdiagramm: Zusammenführung 10"/>
          <p:cNvSpPr/>
          <p:nvPr/>
        </p:nvSpPr>
        <p:spPr>
          <a:xfrm>
            <a:off x="5867222" y="345051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" name="Flussdiagramm: Zusammenführung 11"/>
          <p:cNvSpPr/>
          <p:nvPr/>
        </p:nvSpPr>
        <p:spPr>
          <a:xfrm>
            <a:off x="5905570" y="263691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" name="Flussdiagramm: Zusammenführung 12"/>
          <p:cNvSpPr/>
          <p:nvPr/>
        </p:nvSpPr>
        <p:spPr>
          <a:xfrm>
            <a:off x="5502304" y="2410950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" name="Flussdiagramm: Zusammenführung 14"/>
          <p:cNvSpPr/>
          <p:nvPr/>
        </p:nvSpPr>
        <p:spPr>
          <a:xfrm>
            <a:off x="4860032" y="6311256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" name="Textfeld 15"/>
          <p:cNvSpPr txBox="1"/>
          <p:nvPr/>
        </p:nvSpPr>
        <p:spPr>
          <a:xfrm>
            <a:off x="5019072" y="6222504"/>
            <a:ext cx="13420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geplante Straßenlampen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864157" y="6138706"/>
            <a:ext cx="50405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368212" y="6009810"/>
            <a:ext cx="4279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13</a:t>
            </a:r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5332309" y="2301589"/>
            <a:ext cx="648072" cy="7200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 rot="-360000">
            <a:off x="5539883" y="1844824"/>
            <a:ext cx="432048" cy="28803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ihandform 14"/>
          <p:cNvSpPr/>
          <p:nvPr/>
        </p:nvSpPr>
        <p:spPr>
          <a:xfrm>
            <a:off x="5839450" y="2040630"/>
            <a:ext cx="180056" cy="278910"/>
          </a:xfrm>
          <a:custGeom>
            <a:avLst/>
            <a:gdLst>
              <a:gd name="connsiteX0" fmla="*/ 24714 w 180056"/>
              <a:gd name="connsiteY0" fmla="*/ 0 h 278910"/>
              <a:gd name="connsiteX1" fmla="*/ 0 w 180056"/>
              <a:gd name="connsiteY1" fmla="*/ 278910 h 278910"/>
              <a:gd name="connsiteX2" fmla="*/ 180056 w 180056"/>
              <a:gd name="connsiteY2" fmla="*/ 261257 h 278910"/>
              <a:gd name="connsiteX3" fmla="*/ 165934 w 180056"/>
              <a:gd name="connsiteY3" fmla="*/ 35305 h 278910"/>
              <a:gd name="connsiteX4" fmla="*/ 24714 w 180056"/>
              <a:gd name="connsiteY4" fmla="*/ 0 h 27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56" h="278910">
                <a:moveTo>
                  <a:pt x="24714" y="0"/>
                </a:moveTo>
                <a:lnTo>
                  <a:pt x="0" y="278910"/>
                </a:lnTo>
                <a:lnTo>
                  <a:pt x="180056" y="261257"/>
                </a:lnTo>
                <a:lnTo>
                  <a:pt x="165934" y="35305"/>
                </a:lnTo>
                <a:lnTo>
                  <a:pt x="24714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15"/>
          <p:cNvCxnSpPr/>
          <p:nvPr/>
        </p:nvCxnSpPr>
        <p:spPr>
          <a:xfrm flipV="1">
            <a:off x="5901311" y="2027681"/>
            <a:ext cx="459789" cy="7358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V="1">
            <a:off x="5913292" y="2101077"/>
            <a:ext cx="462505" cy="120811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ihandform 19"/>
          <p:cNvSpPr/>
          <p:nvPr/>
        </p:nvSpPr>
        <p:spPr>
          <a:xfrm>
            <a:off x="6213683" y="2026508"/>
            <a:ext cx="151812" cy="116507"/>
          </a:xfrm>
          <a:custGeom>
            <a:avLst/>
            <a:gdLst>
              <a:gd name="connsiteX0" fmla="*/ 0 w 151812"/>
              <a:gd name="connsiteY0" fmla="*/ 17653 h 116507"/>
              <a:gd name="connsiteX1" fmla="*/ 28244 w 151812"/>
              <a:gd name="connsiteY1" fmla="*/ 116507 h 116507"/>
              <a:gd name="connsiteX2" fmla="*/ 151812 w 151812"/>
              <a:gd name="connsiteY2" fmla="*/ 74141 h 116507"/>
              <a:gd name="connsiteX3" fmla="*/ 134159 w 151812"/>
              <a:gd name="connsiteY3" fmla="*/ 0 h 116507"/>
              <a:gd name="connsiteX4" fmla="*/ 0 w 151812"/>
              <a:gd name="connsiteY4" fmla="*/ 17653 h 11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812" h="116507">
                <a:moveTo>
                  <a:pt x="0" y="17653"/>
                </a:moveTo>
                <a:lnTo>
                  <a:pt x="28244" y="116507"/>
                </a:lnTo>
                <a:lnTo>
                  <a:pt x="151812" y="74141"/>
                </a:lnTo>
                <a:lnTo>
                  <a:pt x="134159" y="0"/>
                </a:lnTo>
                <a:lnTo>
                  <a:pt x="0" y="1765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lussdiagramm: Zusammenführung 20"/>
          <p:cNvSpPr/>
          <p:nvPr/>
        </p:nvSpPr>
        <p:spPr>
          <a:xfrm>
            <a:off x="6067901" y="193801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2" name="Flussdiagramm: Zusammenführung 21"/>
          <p:cNvSpPr/>
          <p:nvPr/>
        </p:nvSpPr>
        <p:spPr>
          <a:xfrm>
            <a:off x="5645058" y="200649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3" name="Flussdiagramm: Zusammenführung 22"/>
          <p:cNvSpPr/>
          <p:nvPr/>
        </p:nvSpPr>
        <p:spPr>
          <a:xfrm>
            <a:off x="5493980" y="220486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" name="Flussdiagramm: Zusammenführung 23"/>
          <p:cNvSpPr/>
          <p:nvPr/>
        </p:nvSpPr>
        <p:spPr>
          <a:xfrm>
            <a:off x="5825772" y="222037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5" name="Flussdiagramm: Zusammenführung 24"/>
          <p:cNvSpPr/>
          <p:nvPr/>
        </p:nvSpPr>
        <p:spPr>
          <a:xfrm>
            <a:off x="5248320" y="236571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7" name="Gerade Verbindung 16"/>
          <p:cNvCxnSpPr/>
          <p:nvPr/>
        </p:nvCxnSpPr>
        <p:spPr>
          <a:xfrm>
            <a:off x="4864867" y="6284538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5368922" y="6155642"/>
            <a:ext cx="4279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24</a:t>
            </a:r>
          </a:p>
        </p:txBody>
      </p:sp>
      <p:sp>
        <p:nvSpPr>
          <p:cNvPr id="27" name="Freihandform 26"/>
          <p:cNvSpPr/>
          <p:nvPr/>
        </p:nvSpPr>
        <p:spPr>
          <a:xfrm>
            <a:off x="2036815" y="2188493"/>
            <a:ext cx="2712865" cy="1074745"/>
          </a:xfrm>
          <a:custGeom>
            <a:avLst/>
            <a:gdLst>
              <a:gd name="connsiteX0" fmla="*/ 0 w 2712865"/>
              <a:gd name="connsiteY0" fmla="*/ 1074745 h 1074745"/>
              <a:gd name="connsiteX1" fmla="*/ 121342 w 2712865"/>
              <a:gd name="connsiteY1" fmla="*/ 117008 h 1074745"/>
              <a:gd name="connsiteX2" fmla="*/ 199348 w 2712865"/>
              <a:gd name="connsiteY2" fmla="*/ 56337 h 1074745"/>
              <a:gd name="connsiteX3" fmla="*/ 286021 w 2712865"/>
              <a:gd name="connsiteY3" fmla="*/ 0 h 1074745"/>
              <a:gd name="connsiteX4" fmla="*/ 2712865 w 2712865"/>
              <a:gd name="connsiteY4" fmla="*/ 177680 h 1074745"/>
              <a:gd name="connsiteX5" fmla="*/ 2712865 w 2712865"/>
              <a:gd name="connsiteY5" fmla="*/ 177680 h 107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2865" h="1074745">
                <a:moveTo>
                  <a:pt x="0" y="1074745"/>
                </a:moveTo>
                <a:lnTo>
                  <a:pt x="121342" y="117008"/>
                </a:lnTo>
                <a:lnTo>
                  <a:pt x="199348" y="56337"/>
                </a:lnTo>
                <a:lnTo>
                  <a:pt x="286021" y="0"/>
                </a:lnTo>
                <a:lnTo>
                  <a:pt x="2712865" y="177680"/>
                </a:lnTo>
                <a:lnTo>
                  <a:pt x="2712865" y="17768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Freihandform 27"/>
          <p:cNvSpPr/>
          <p:nvPr/>
        </p:nvSpPr>
        <p:spPr>
          <a:xfrm>
            <a:off x="1980478" y="1412770"/>
            <a:ext cx="528705" cy="788724"/>
          </a:xfrm>
          <a:custGeom>
            <a:avLst/>
            <a:gdLst>
              <a:gd name="connsiteX0" fmla="*/ 472367 w 528705"/>
              <a:gd name="connsiteY0" fmla="*/ 788724 h 788724"/>
              <a:gd name="connsiteX1" fmla="*/ 528705 w 528705"/>
              <a:gd name="connsiteY1" fmla="*/ 541706 h 788724"/>
              <a:gd name="connsiteX2" fmla="*/ 0 w 528705"/>
              <a:gd name="connsiteY2" fmla="*/ 0 h 78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8705" h="788724">
                <a:moveTo>
                  <a:pt x="472367" y="788724"/>
                </a:moveTo>
                <a:lnTo>
                  <a:pt x="528705" y="541706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lussdiagramm: Zusammenführung 28"/>
          <p:cNvSpPr/>
          <p:nvPr/>
        </p:nvSpPr>
        <p:spPr>
          <a:xfrm>
            <a:off x="3876254" y="250944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0" name="Flussdiagramm: Zusammenführung 29"/>
          <p:cNvSpPr/>
          <p:nvPr/>
        </p:nvSpPr>
        <p:spPr>
          <a:xfrm>
            <a:off x="2961820" y="240788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1" name="Flussdiagramm: Zusammenführung 30"/>
          <p:cNvSpPr/>
          <p:nvPr/>
        </p:nvSpPr>
        <p:spPr>
          <a:xfrm>
            <a:off x="2143728" y="218752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26" name="Gerade Verbindung 25"/>
          <p:cNvCxnSpPr/>
          <p:nvPr/>
        </p:nvCxnSpPr>
        <p:spPr>
          <a:xfrm>
            <a:off x="5800262" y="6142233"/>
            <a:ext cx="50405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6304317" y="6013337"/>
            <a:ext cx="4279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25</a:t>
            </a:r>
          </a:p>
        </p:txBody>
      </p:sp>
      <p:cxnSp>
        <p:nvCxnSpPr>
          <p:cNvPr id="33" name="Gerade Verbindung 32"/>
          <p:cNvCxnSpPr/>
          <p:nvPr/>
        </p:nvCxnSpPr>
        <p:spPr>
          <a:xfrm rot="420000">
            <a:off x="2034576" y="3228834"/>
            <a:ext cx="0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ihandform 33"/>
          <p:cNvSpPr/>
          <p:nvPr/>
        </p:nvSpPr>
        <p:spPr>
          <a:xfrm>
            <a:off x="1352099" y="3241570"/>
            <a:ext cx="2704197" cy="160345"/>
          </a:xfrm>
          <a:custGeom>
            <a:avLst/>
            <a:gdLst>
              <a:gd name="connsiteX0" fmla="*/ 0 w 2704197"/>
              <a:gd name="connsiteY0" fmla="*/ 0 h 160345"/>
              <a:gd name="connsiteX1" fmla="*/ 693383 w 2704197"/>
              <a:gd name="connsiteY1" fmla="*/ 143010 h 160345"/>
              <a:gd name="connsiteX2" fmla="*/ 1495109 w 2704197"/>
              <a:gd name="connsiteY2" fmla="*/ 160345 h 160345"/>
              <a:gd name="connsiteX3" fmla="*/ 2240496 w 2704197"/>
              <a:gd name="connsiteY3" fmla="*/ 134343 h 160345"/>
              <a:gd name="connsiteX4" fmla="*/ 2704197 w 2704197"/>
              <a:gd name="connsiteY4" fmla="*/ 117008 h 160345"/>
              <a:gd name="connsiteX5" fmla="*/ 2704197 w 2704197"/>
              <a:gd name="connsiteY5" fmla="*/ 117008 h 160345"/>
              <a:gd name="connsiteX6" fmla="*/ 2704197 w 2704197"/>
              <a:gd name="connsiteY6" fmla="*/ 117008 h 16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4197" h="160345">
                <a:moveTo>
                  <a:pt x="0" y="0"/>
                </a:moveTo>
                <a:lnTo>
                  <a:pt x="693383" y="143010"/>
                </a:lnTo>
                <a:lnTo>
                  <a:pt x="1495109" y="160345"/>
                </a:lnTo>
                <a:lnTo>
                  <a:pt x="2240496" y="134343"/>
                </a:lnTo>
                <a:lnTo>
                  <a:pt x="2704197" y="117008"/>
                </a:lnTo>
                <a:lnTo>
                  <a:pt x="2704197" y="117008"/>
                </a:lnTo>
                <a:lnTo>
                  <a:pt x="2704197" y="117008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Flussdiagramm: Zusammenführung 35"/>
          <p:cNvSpPr/>
          <p:nvPr/>
        </p:nvSpPr>
        <p:spPr>
          <a:xfrm>
            <a:off x="1920919" y="315418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7" name="Flussdiagramm: Zusammenführung 36"/>
          <p:cNvSpPr/>
          <p:nvPr/>
        </p:nvSpPr>
        <p:spPr>
          <a:xfrm>
            <a:off x="2385330" y="326384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8" name="Flussdiagramm: Zusammenführung 37"/>
          <p:cNvSpPr/>
          <p:nvPr/>
        </p:nvSpPr>
        <p:spPr>
          <a:xfrm>
            <a:off x="2961394" y="315682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35" name="Gerade Verbindung 34"/>
          <p:cNvCxnSpPr/>
          <p:nvPr/>
        </p:nvCxnSpPr>
        <p:spPr>
          <a:xfrm>
            <a:off x="5802738" y="6286357"/>
            <a:ext cx="50405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6306793" y="6157461"/>
            <a:ext cx="4279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34</a:t>
            </a:r>
          </a:p>
        </p:txBody>
      </p:sp>
      <p:cxnSp>
        <p:nvCxnSpPr>
          <p:cNvPr id="40" name="Gerade Verbindung 39"/>
          <p:cNvCxnSpPr/>
          <p:nvPr/>
        </p:nvCxnSpPr>
        <p:spPr>
          <a:xfrm>
            <a:off x="3275856" y="6438757"/>
            <a:ext cx="50405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ihandform 40"/>
          <p:cNvSpPr/>
          <p:nvPr/>
        </p:nvSpPr>
        <p:spPr>
          <a:xfrm>
            <a:off x="558570" y="5221596"/>
            <a:ext cx="3661738" cy="488232"/>
          </a:xfrm>
          <a:custGeom>
            <a:avLst/>
            <a:gdLst>
              <a:gd name="connsiteX0" fmla="*/ 3661738 w 3661738"/>
              <a:gd name="connsiteY0" fmla="*/ 359968 h 488232"/>
              <a:gd name="connsiteX1" fmla="*/ 3401072 w 3661738"/>
              <a:gd name="connsiteY1" fmla="*/ 479957 h 488232"/>
              <a:gd name="connsiteX2" fmla="*/ 3202469 w 3661738"/>
              <a:gd name="connsiteY2" fmla="*/ 488232 h 488232"/>
              <a:gd name="connsiteX3" fmla="*/ 2912840 w 3661738"/>
              <a:gd name="connsiteY3" fmla="*/ 417894 h 488232"/>
              <a:gd name="connsiteX4" fmla="*/ 2139117 w 3661738"/>
              <a:gd name="connsiteY4" fmla="*/ 273079 h 488232"/>
              <a:gd name="connsiteX5" fmla="*/ 1605372 w 3661738"/>
              <a:gd name="connsiteY5" fmla="*/ 190328 h 488232"/>
              <a:gd name="connsiteX6" fmla="*/ 1030252 w 3661738"/>
              <a:gd name="connsiteY6" fmla="*/ 99302 h 488232"/>
              <a:gd name="connsiteX7" fmla="*/ 566845 w 3661738"/>
              <a:gd name="connsiteY7" fmla="*/ 24826 h 488232"/>
              <a:gd name="connsiteX8" fmla="*/ 364105 w 3661738"/>
              <a:gd name="connsiteY8" fmla="*/ 0 h 488232"/>
              <a:gd name="connsiteX9" fmla="*/ 132402 w 3661738"/>
              <a:gd name="connsiteY9" fmla="*/ 16551 h 488232"/>
              <a:gd name="connsiteX10" fmla="*/ 0 w 3661738"/>
              <a:gd name="connsiteY10" fmla="*/ 45514 h 488232"/>
              <a:gd name="connsiteX11" fmla="*/ 0 w 3661738"/>
              <a:gd name="connsiteY11" fmla="*/ 45514 h 4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61738" h="488232">
                <a:moveTo>
                  <a:pt x="3661738" y="359968"/>
                </a:moveTo>
                <a:lnTo>
                  <a:pt x="3401072" y="479957"/>
                </a:lnTo>
                <a:lnTo>
                  <a:pt x="3202469" y="488232"/>
                </a:lnTo>
                <a:lnTo>
                  <a:pt x="2912840" y="417894"/>
                </a:lnTo>
                <a:lnTo>
                  <a:pt x="2139117" y="273079"/>
                </a:lnTo>
                <a:lnTo>
                  <a:pt x="1605372" y="190328"/>
                </a:lnTo>
                <a:lnTo>
                  <a:pt x="1030252" y="99302"/>
                </a:lnTo>
                <a:lnTo>
                  <a:pt x="566845" y="24826"/>
                </a:lnTo>
                <a:lnTo>
                  <a:pt x="364105" y="0"/>
                </a:lnTo>
                <a:lnTo>
                  <a:pt x="132402" y="16551"/>
                </a:lnTo>
                <a:lnTo>
                  <a:pt x="0" y="45514"/>
                </a:lnTo>
                <a:lnTo>
                  <a:pt x="0" y="45514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Freihandform 41"/>
          <p:cNvSpPr/>
          <p:nvPr/>
        </p:nvSpPr>
        <p:spPr>
          <a:xfrm>
            <a:off x="624771" y="5114020"/>
            <a:ext cx="49651" cy="136539"/>
          </a:xfrm>
          <a:custGeom>
            <a:avLst/>
            <a:gdLst>
              <a:gd name="connsiteX0" fmla="*/ 49651 w 49651"/>
              <a:gd name="connsiteY0" fmla="*/ 136539 h 136539"/>
              <a:gd name="connsiteX1" fmla="*/ 0 w 49651"/>
              <a:gd name="connsiteY1" fmla="*/ 70338 h 136539"/>
              <a:gd name="connsiteX2" fmla="*/ 4138 w 49651"/>
              <a:gd name="connsiteY2" fmla="*/ 0 h 136539"/>
              <a:gd name="connsiteX3" fmla="*/ 4138 w 49651"/>
              <a:gd name="connsiteY3" fmla="*/ 0 h 13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51" h="136539">
                <a:moveTo>
                  <a:pt x="49651" y="136539"/>
                </a:moveTo>
                <a:lnTo>
                  <a:pt x="0" y="70338"/>
                </a:lnTo>
                <a:lnTo>
                  <a:pt x="4138" y="0"/>
                </a:lnTo>
                <a:lnTo>
                  <a:pt x="4138" y="0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Flussdiagramm: Zusammenführung 42"/>
          <p:cNvSpPr/>
          <p:nvPr/>
        </p:nvSpPr>
        <p:spPr>
          <a:xfrm>
            <a:off x="3487742" y="547999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4" name="Flussdiagramm: Zusammenführung 43"/>
          <p:cNvSpPr/>
          <p:nvPr/>
        </p:nvSpPr>
        <p:spPr>
          <a:xfrm>
            <a:off x="2713868" y="561170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5" name="Flussdiagramm: Zusammenführung 44"/>
          <p:cNvSpPr/>
          <p:nvPr/>
        </p:nvSpPr>
        <p:spPr>
          <a:xfrm>
            <a:off x="1446690" y="542039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6" name="Flussdiagramm: Zusammenführung 45"/>
          <p:cNvSpPr/>
          <p:nvPr/>
        </p:nvSpPr>
        <p:spPr>
          <a:xfrm>
            <a:off x="967462" y="534425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7" name="Flussdiagramm: Zusammenführung 46"/>
          <p:cNvSpPr/>
          <p:nvPr/>
        </p:nvSpPr>
        <p:spPr>
          <a:xfrm>
            <a:off x="4160642" y="570429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8" name="Flussdiagramm: Zusammenführung 47"/>
          <p:cNvSpPr/>
          <p:nvPr/>
        </p:nvSpPr>
        <p:spPr>
          <a:xfrm>
            <a:off x="5292080" y="5229200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9" name="Textfeld 48"/>
          <p:cNvSpPr txBox="1"/>
          <p:nvPr/>
        </p:nvSpPr>
        <p:spPr>
          <a:xfrm>
            <a:off x="5451120" y="5140448"/>
            <a:ext cx="13420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geplante Straßenlampen</a:t>
            </a:r>
          </a:p>
        </p:txBody>
      </p:sp>
      <p:sp>
        <p:nvSpPr>
          <p:cNvPr id="50" name="Flussdiagramm: Zusammenführung 49"/>
          <p:cNvSpPr/>
          <p:nvPr/>
        </p:nvSpPr>
        <p:spPr>
          <a:xfrm>
            <a:off x="2458648" y="5569144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1" name="Flussdiagramm: Zusammenführung 50"/>
          <p:cNvSpPr/>
          <p:nvPr/>
        </p:nvSpPr>
        <p:spPr>
          <a:xfrm>
            <a:off x="2004832" y="5492112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2" name="Flussdiagramm: Zusammenführung 51"/>
          <p:cNvSpPr/>
          <p:nvPr/>
        </p:nvSpPr>
        <p:spPr>
          <a:xfrm>
            <a:off x="1599568" y="5438528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3" name="Flussdiagramm: Zusammenführung 52"/>
          <p:cNvSpPr/>
          <p:nvPr/>
        </p:nvSpPr>
        <p:spPr>
          <a:xfrm>
            <a:off x="1214400" y="5369872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4" name="Flussdiagramm: Zusammenführung 53"/>
          <p:cNvSpPr/>
          <p:nvPr/>
        </p:nvSpPr>
        <p:spPr>
          <a:xfrm>
            <a:off x="804112" y="5331360"/>
            <a:ext cx="72008" cy="72008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917564" y="6116750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421620" y="5987854"/>
            <a:ext cx="1310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8 </a:t>
            </a:r>
            <a:r>
              <a:rPr lang="de-DE" sz="600" dirty="0"/>
              <a:t>(siehe auch andere Übersicht)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5227692" y="2788548"/>
            <a:ext cx="333370" cy="534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3609226" y="1041306"/>
            <a:ext cx="1629514" cy="17586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H="1" flipV="1">
            <a:off x="2695982" y="89962"/>
            <a:ext cx="917054" cy="954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H="1">
            <a:off x="1759878" y="552490"/>
            <a:ext cx="1368152" cy="1519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rot="-240000" flipH="1" flipV="1">
            <a:off x="2483768" y="1279808"/>
            <a:ext cx="252000" cy="2579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rot="300000" flipH="1">
            <a:off x="3192418" y="916340"/>
            <a:ext cx="291844" cy="37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rot="540000" flipH="1" flipV="1">
            <a:off x="3177883" y="1280300"/>
            <a:ext cx="90971" cy="7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ussdiagramm: Zusammenführung 25"/>
          <p:cNvSpPr/>
          <p:nvPr/>
        </p:nvSpPr>
        <p:spPr>
          <a:xfrm>
            <a:off x="5422515" y="290230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7" name="Flussdiagramm: Zusammenführung 26"/>
          <p:cNvSpPr/>
          <p:nvPr/>
        </p:nvSpPr>
        <p:spPr>
          <a:xfrm>
            <a:off x="4436614" y="176828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8" name="Flussdiagramm: Zusammenführung 27"/>
          <p:cNvSpPr/>
          <p:nvPr/>
        </p:nvSpPr>
        <p:spPr>
          <a:xfrm>
            <a:off x="3865501" y="148931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9" name="Flussdiagramm: Zusammenführung 28"/>
          <p:cNvSpPr/>
          <p:nvPr/>
        </p:nvSpPr>
        <p:spPr>
          <a:xfrm>
            <a:off x="3325229" y="94040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0" name="Flussdiagramm: Zusammenführung 29"/>
          <p:cNvSpPr/>
          <p:nvPr/>
        </p:nvSpPr>
        <p:spPr>
          <a:xfrm>
            <a:off x="3203848" y="107922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1" name="Flussdiagramm: Zusammenführung 30"/>
          <p:cNvSpPr/>
          <p:nvPr/>
        </p:nvSpPr>
        <p:spPr>
          <a:xfrm>
            <a:off x="3077516" y="64332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2" name="Flussdiagramm: Zusammenführung 31"/>
          <p:cNvSpPr/>
          <p:nvPr/>
        </p:nvSpPr>
        <p:spPr>
          <a:xfrm>
            <a:off x="2798962" y="95356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3" name="Flussdiagramm: Zusammenführung 32"/>
          <p:cNvSpPr/>
          <p:nvPr/>
        </p:nvSpPr>
        <p:spPr>
          <a:xfrm>
            <a:off x="2529038" y="124612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21" name="Gerade Verbindung 20"/>
          <p:cNvCxnSpPr/>
          <p:nvPr/>
        </p:nvCxnSpPr>
        <p:spPr>
          <a:xfrm>
            <a:off x="4918494" y="6245950"/>
            <a:ext cx="504056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5422550" y="6117054"/>
            <a:ext cx="3015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9 </a:t>
            </a:r>
            <a:endParaRPr lang="de-DE" sz="600" dirty="0"/>
          </a:p>
        </p:txBody>
      </p:sp>
      <p:cxnSp>
        <p:nvCxnSpPr>
          <p:cNvPr id="23" name="Gerade Verbindung 22"/>
          <p:cNvCxnSpPr/>
          <p:nvPr/>
        </p:nvCxnSpPr>
        <p:spPr>
          <a:xfrm rot="180000">
            <a:off x="4126796" y="3255383"/>
            <a:ext cx="360040" cy="36000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rot="960000">
            <a:off x="4447718" y="3625290"/>
            <a:ext cx="72009" cy="17440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4490468" y="3796183"/>
            <a:ext cx="288032" cy="43204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rot="120000">
            <a:off x="4768976" y="4233306"/>
            <a:ext cx="432048" cy="43204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rot="300000">
            <a:off x="5174798" y="4702325"/>
            <a:ext cx="727200" cy="288032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ussdiagramm: Zusammenführung 48"/>
          <p:cNvSpPr/>
          <p:nvPr/>
        </p:nvSpPr>
        <p:spPr>
          <a:xfrm>
            <a:off x="4507485" y="371142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0" name="Flussdiagramm: Zusammenführung 49"/>
          <p:cNvSpPr/>
          <p:nvPr/>
        </p:nvSpPr>
        <p:spPr>
          <a:xfrm>
            <a:off x="4888082" y="426785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1" name="Flussdiagramm: Zusammenführung 50"/>
          <p:cNvSpPr/>
          <p:nvPr/>
        </p:nvSpPr>
        <p:spPr>
          <a:xfrm>
            <a:off x="5164894" y="457551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52" name="Gerade Verbindung 51"/>
          <p:cNvCxnSpPr/>
          <p:nvPr/>
        </p:nvCxnSpPr>
        <p:spPr>
          <a:xfrm>
            <a:off x="4917494" y="6384796"/>
            <a:ext cx="504056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5421550" y="6255900"/>
            <a:ext cx="3745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10 </a:t>
            </a:r>
            <a:endParaRPr lang="de-DE" sz="600" dirty="0"/>
          </a:p>
        </p:txBody>
      </p:sp>
      <p:cxnSp>
        <p:nvCxnSpPr>
          <p:cNvPr id="54" name="Gerade Verbindung 53"/>
          <p:cNvCxnSpPr/>
          <p:nvPr/>
        </p:nvCxnSpPr>
        <p:spPr>
          <a:xfrm rot="60000">
            <a:off x="4974992" y="3681840"/>
            <a:ext cx="874924" cy="67117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 flipH="1" flipV="1">
            <a:off x="4788024" y="3576084"/>
            <a:ext cx="203752" cy="10348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 flipH="1">
            <a:off x="4487720" y="3576084"/>
            <a:ext cx="306000" cy="7200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lussdiagramm: Zusammenführung 61"/>
          <p:cNvSpPr/>
          <p:nvPr/>
        </p:nvSpPr>
        <p:spPr>
          <a:xfrm>
            <a:off x="5370224" y="409241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3" name="Flussdiagramm: Zusammenführung 62"/>
          <p:cNvSpPr/>
          <p:nvPr/>
        </p:nvSpPr>
        <p:spPr>
          <a:xfrm>
            <a:off x="4703744" y="361127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4" name="Flussdiagramm: Zusammenführung 63"/>
          <p:cNvSpPr/>
          <p:nvPr/>
        </p:nvSpPr>
        <p:spPr>
          <a:xfrm>
            <a:off x="5361020" y="485688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4"/>
          <p:cNvCxnSpPr/>
          <p:nvPr/>
        </p:nvCxnSpPr>
        <p:spPr>
          <a:xfrm>
            <a:off x="913188" y="452275"/>
            <a:ext cx="1210540" cy="2439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ussdiagramm: Zusammenführung 5"/>
          <p:cNvSpPr/>
          <p:nvPr/>
        </p:nvSpPr>
        <p:spPr>
          <a:xfrm>
            <a:off x="2060329" y="504493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" name="Flussdiagramm: Zusammenführung 6"/>
          <p:cNvSpPr/>
          <p:nvPr/>
        </p:nvSpPr>
        <p:spPr>
          <a:xfrm>
            <a:off x="1711553" y="501080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" name="Flussdiagramm: Zusammenführung 7"/>
          <p:cNvSpPr/>
          <p:nvPr/>
        </p:nvSpPr>
        <p:spPr>
          <a:xfrm>
            <a:off x="1427935" y="485620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0" name="Gerade Verbindung 9"/>
          <p:cNvCxnSpPr/>
          <p:nvPr/>
        </p:nvCxnSpPr>
        <p:spPr>
          <a:xfrm rot="-240000" flipH="1">
            <a:off x="1073158" y="290444"/>
            <a:ext cx="79866" cy="14982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864157" y="6155958"/>
            <a:ext cx="50405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368212" y="6027062"/>
            <a:ext cx="4279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11</a:t>
            </a:r>
          </a:p>
        </p:txBody>
      </p:sp>
      <p:cxnSp>
        <p:nvCxnSpPr>
          <p:cNvPr id="15" name="Gerade Verbindung 14"/>
          <p:cNvCxnSpPr/>
          <p:nvPr/>
        </p:nvCxnSpPr>
        <p:spPr>
          <a:xfrm>
            <a:off x="4865408" y="6304133"/>
            <a:ext cx="50405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5358481" y="6175237"/>
            <a:ext cx="1604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22 </a:t>
            </a:r>
            <a:r>
              <a:rPr lang="de-DE" sz="600" dirty="0"/>
              <a:t>(siehe auch andere Übersicht)</a:t>
            </a:r>
            <a:endParaRPr lang="de-DE" sz="1000" dirty="0"/>
          </a:p>
        </p:txBody>
      </p:sp>
      <p:sp>
        <p:nvSpPr>
          <p:cNvPr id="17" name="Freihandform 16"/>
          <p:cNvSpPr/>
          <p:nvPr/>
        </p:nvSpPr>
        <p:spPr>
          <a:xfrm>
            <a:off x="694706" y="3212275"/>
            <a:ext cx="7398328" cy="1324099"/>
          </a:xfrm>
          <a:custGeom>
            <a:avLst/>
            <a:gdLst>
              <a:gd name="connsiteX0" fmla="*/ 0 w 7398328"/>
              <a:gd name="connsiteY0" fmla="*/ 0 h 1324099"/>
              <a:gd name="connsiteX1" fmla="*/ 5047013 w 7398328"/>
              <a:gd name="connsiteY1" fmla="*/ 896587 h 1324099"/>
              <a:gd name="connsiteX2" fmla="*/ 5771408 w 7398328"/>
              <a:gd name="connsiteY2" fmla="*/ 1027216 h 1324099"/>
              <a:gd name="connsiteX3" fmla="*/ 7398328 w 7398328"/>
              <a:gd name="connsiteY3" fmla="*/ 1324099 h 1324099"/>
              <a:gd name="connsiteX4" fmla="*/ 7398328 w 7398328"/>
              <a:gd name="connsiteY4" fmla="*/ 1324099 h 1324099"/>
              <a:gd name="connsiteX5" fmla="*/ 7398328 w 7398328"/>
              <a:gd name="connsiteY5" fmla="*/ 1324099 h 132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98328" h="1324099">
                <a:moveTo>
                  <a:pt x="0" y="0"/>
                </a:moveTo>
                <a:lnTo>
                  <a:pt x="5047013" y="896587"/>
                </a:lnTo>
                <a:lnTo>
                  <a:pt x="5771408" y="1027216"/>
                </a:lnTo>
                <a:lnTo>
                  <a:pt x="7398328" y="1324099"/>
                </a:lnTo>
                <a:lnTo>
                  <a:pt x="7398328" y="1324099"/>
                </a:lnTo>
                <a:lnTo>
                  <a:pt x="7398328" y="1324099"/>
                </a:lnTo>
              </a:path>
            </a:pathLst>
          </a:cu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lussdiagramm: Zusammenführung 17"/>
          <p:cNvSpPr/>
          <p:nvPr/>
        </p:nvSpPr>
        <p:spPr>
          <a:xfrm>
            <a:off x="1150492" y="3335777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Bildschirmpräsentation (4:3)</PresentationFormat>
  <Paragraphs>102</Paragraphs>
  <Slides>13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Carsten Hübner</dc:creator>
  <cp:lastModifiedBy>Hübner, Carsten</cp:lastModifiedBy>
  <cp:revision>268</cp:revision>
  <cp:lastPrinted>2020-07-29T09:08:07Z</cp:lastPrinted>
  <dcterms:created xsi:type="dcterms:W3CDTF">2020-03-10T14:42:34Z</dcterms:created>
  <dcterms:modified xsi:type="dcterms:W3CDTF">2020-07-29T11:18:03Z</dcterms:modified>
</cp:coreProperties>
</file>