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8" r:id="rId4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39B1-B42A-4A0D-9C79-6D171AC9840F}" type="datetimeFigureOut">
              <a:rPr lang="de-DE" smtClean="0"/>
              <a:pPr/>
              <a:t>29.07.2020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6DE6-136F-445B-8E2F-DE179E9C31F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39B1-B42A-4A0D-9C79-6D171AC9840F}" type="datetimeFigureOut">
              <a:rPr lang="de-DE" smtClean="0"/>
              <a:pPr/>
              <a:t>29.07.2020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6DE6-136F-445B-8E2F-DE179E9C31F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39B1-B42A-4A0D-9C79-6D171AC9840F}" type="datetimeFigureOut">
              <a:rPr lang="de-DE" smtClean="0"/>
              <a:pPr/>
              <a:t>29.07.2020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6DE6-136F-445B-8E2F-DE179E9C31F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39B1-B42A-4A0D-9C79-6D171AC9840F}" type="datetimeFigureOut">
              <a:rPr lang="de-DE" smtClean="0"/>
              <a:pPr/>
              <a:t>29.07.2020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6DE6-136F-445B-8E2F-DE179E9C31F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39B1-B42A-4A0D-9C79-6D171AC9840F}" type="datetimeFigureOut">
              <a:rPr lang="de-DE" smtClean="0"/>
              <a:pPr/>
              <a:t>29.07.2020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6DE6-136F-445B-8E2F-DE179E9C31F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39B1-B42A-4A0D-9C79-6D171AC9840F}" type="datetimeFigureOut">
              <a:rPr lang="de-DE" smtClean="0"/>
              <a:pPr/>
              <a:t>29.07.2020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6DE6-136F-445B-8E2F-DE179E9C31F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39B1-B42A-4A0D-9C79-6D171AC9840F}" type="datetimeFigureOut">
              <a:rPr lang="de-DE" smtClean="0"/>
              <a:pPr/>
              <a:t>29.07.2020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6DE6-136F-445B-8E2F-DE179E9C31F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39B1-B42A-4A0D-9C79-6D171AC9840F}" type="datetimeFigureOut">
              <a:rPr lang="de-DE" smtClean="0"/>
              <a:pPr/>
              <a:t>29.07.2020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6DE6-136F-445B-8E2F-DE179E9C31F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39B1-B42A-4A0D-9C79-6D171AC9840F}" type="datetimeFigureOut">
              <a:rPr lang="de-DE" smtClean="0"/>
              <a:pPr/>
              <a:t>29.07.2020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6DE6-136F-445B-8E2F-DE179E9C31F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39B1-B42A-4A0D-9C79-6D171AC9840F}" type="datetimeFigureOut">
              <a:rPr lang="de-DE" smtClean="0"/>
              <a:pPr/>
              <a:t>29.07.2020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6DE6-136F-445B-8E2F-DE179E9C31F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39B1-B42A-4A0D-9C79-6D171AC9840F}" type="datetimeFigureOut">
              <a:rPr lang="de-DE" smtClean="0"/>
              <a:pPr/>
              <a:t>29.07.2020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6DE6-136F-445B-8E2F-DE179E9C31F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539B1-B42A-4A0D-9C79-6D171AC9840F}" type="datetimeFigureOut">
              <a:rPr lang="de-DE" smtClean="0"/>
              <a:pPr/>
              <a:t>29.07.2020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96DE6-136F-445B-8E2F-DE179E9C31F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984152" y="620688"/>
            <a:ext cx="4933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Straßenübersicht Ortschaft </a:t>
            </a:r>
            <a:r>
              <a:rPr lang="de-DE" dirty="0" err="1"/>
              <a:t>Glauzig</a:t>
            </a:r>
            <a:r>
              <a:rPr lang="de-DE" dirty="0"/>
              <a:t> Ortsteil </a:t>
            </a:r>
            <a:r>
              <a:rPr lang="de-DE" dirty="0" err="1"/>
              <a:t>Glauzig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187624" y="1700809"/>
            <a:ext cx="41764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de-DE" dirty="0"/>
              <a:t>Am Mittelgraben</a:t>
            </a:r>
          </a:p>
          <a:p>
            <a:pPr marL="342900" indent="-342900">
              <a:buAutoNum type="arabicPlain" startAt="2"/>
            </a:pPr>
            <a:r>
              <a:rPr lang="de-DE" dirty="0"/>
              <a:t>Dorfstraße</a:t>
            </a:r>
          </a:p>
          <a:p>
            <a:pPr marL="342900" indent="-342900">
              <a:buAutoNum type="arabicPlain" startAt="3"/>
            </a:pPr>
            <a:r>
              <a:rPr lang="de-DE" dirty="0" err="1"/>
              <a:t>Fuhne</a:t>
            </a:r>
            <a:endParaRPr lang="de-DE" dirty="0"/>
          </a:p>
          <a:p>
            <a:pPr marL="342900" indent="-342900">
              <a:buAutoNum type="arabicPlain" startAt="4"/>
            </a:pPr>
            <a:r>
              <a:rPr lang="de-DE" dirty="0"/>
              <a:t>Teichstraße</a:t>
            </a:r>
          </a:p>
          <a:p>
            <a:pPr marL="342900" indent="-342900">
              <a:buAutoNum type="arabicPlain" startAt="5"/>
            </a:pPr>
            <a:r>
              <a:rPr lang="de-DE" dirty="0"/>
              <a:t>Dorfstraße Bereich K 2072 und K 2074</a:t>
            </a:r>
          </a:p>
          <a:p>
            <a:pPr marL="342900" indent="-342900"/>
            <a:endParaRPr lang="de-DE" dirty="0"/>
          </a:p>
          <a:p>
            <a:pPr marL="342900" indent="-342900">
              <a:buAutoNum type="arabicPlain" startAt="8"/>
            </a:pP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Gerade Verbindung 6"/>
          <p:cNvCxnSpPr/>
          <p:nvPr/>
        </p:nvCxnSpPr>
        <p:spPr>
          <a:xfrm>
            <a:off x="4862127" y="6246734"/>
            <a:ext cx="5040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5365663" y="6127424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2</a:t>
            </a:r>
          </a:p>
        </p:txBody>
      </p:sp>
      <p:sp>
        <p:nvSpPr>
          <p:cNvPr id="10" name="Minus 9"/>
          <p:cNvSpPr/>
          <p:nvPr/>
        </p:nvSpPr>
        <p:spPr>
          <a:xfrm>
            <a:off x="4853234" y="6302927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cxnSp>
        <p:nvCxnSpPr>
          <p:cNvPr id="11" name="Gerade Verbindung 10"/>
          <p:cNvCxnSpPr/>
          <p:nvPr/>
        </p:nvCxnSpPr>
        <p:spPr>
          <a:xfrm>
            <a:off x="4860032" y="6101873"/>
            <a:ext cx="50405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5364088" y="5972977"/>
            <a:ext cx="1217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4 </a:t>
            </a:r>
            <a:r>
              <a:rPr lang="de-DE" sz="600" dirty="0"/>
              <a:t>(siehe auch andere Übersicht)</a:t>
            </a:r>
            <a:endParaRPr lang="de-DE" sz="1100" dirty="0"/>
          </a:p>
          <a:p>
            <a:endParaRPr lang="de-DE" sz="1000" dirty="0"/>
          </a:p>
        </p:txBody>
      </p:sp>
      <p:cxnSp>
        <p:nvCxnSpPr>
          <p:cNvPr id="13" name="Gerade Verbindung 12"/>
          <p:cNvCxnSpPr/>
          <p:nvPr/>
        </p:nvCxnSpPr>
        <p:spPr>
          <a:xfrm>
            <a:off x="5661477" y="6249725"/>
            <a:ext cx="504056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6165013" y="6125377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5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4962533" y="6258100"/>
            <a:ext cx="19768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Bushaltestellen (LBW bzw. massiv)</a:t>
            </a:r>
          </a:p>
        </p:txBody>
      </p:sp>
      <p:sp>
        <p:nvSpPr>
          <p:cNvPr id="23" name="Flussdiagramm: Zusammenführung 22"/>
          <p:cNvSpPr/>
          <p:nvPr/>
        </p:nvSpPr>
        <p:spPr>
          <a:xfrm>
            <a:off x="1685330" y="443495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24" name="Gerade Verbindung 23"/>
          <p:cNvCxnSpPr/>
          <p:nvPr/>
        </p:nvCxnSpPr>
        <p:spPr>
          <a:xfrm rot="-300000">
            <a:off x="1460336" y="4101406"/>
            <a:ext cx="174354" cy="39037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>
            <a:off x="1632373" y="4452308"/>
            <a:ext cx="72007" cy="12882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 rot="60000">
            <a:off x="1691680" y="4581128"/>
            <a:ext cx="504056" cy="1224136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 rot="-540000" flipH="1">
            <a:off x="2186211" y="5808439"/>
            <a:ext cx="2336" cy="84697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 rot="120000">
            <a:off x="2184053" y="5886797"/>
            <a:ext cx="144015" cy="4932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Flussdiagramm: Zusammenführung 35"/>
          <p:cNvSpPr/>
          <p:nvPr/>
        </p:nvSpPr>
        <p:spPr>
          <a:xfrm>
            <a:off x="1656755" y="473149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37" name="Flussdiagramm: Zusammenführung 36"/>
          <p:cNvSpPr/>
          <p:nvPr/>
        </p:nvSpPr>
        <p:spPr>
          <a:xfrm>
            <a:off x="1796455" y="505978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38" name="Gerade Verbindung 37"/>
          <p:cNvCxnSpPr/>
          <p:nvPr/>
        </p:nvCxnSpPr>
        <p:spPr>
          <a:xfrm>
            <a:off x="232470" y="3448050"/>
            <a:ext cx="720080" cy="8568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40"/>
          <p:cNvCxnSpPr/>
          <p:nvPr/>
        </p:nvCxnSpPr>
        <p:spPr>
          <a:xfrm flipV="1">
            <a:off x="235645" y="2164606"/>
            <a:ext cx="1008112" cy="129614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44"/>
          <p:cNvCxnSpPr/>
          <p:nvPr/>
        </p:nvCxnSpPr>
        <p:spPr>
          <a:xfrm rot="120000" flipV="1">
            <a:off x="1254048" y="1436780"/>
            <a:ext cx="601200" cy="7416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>
            <a:off x="1969414" y="3283351"/>
            <a:ext cx="144016" cy="2232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49"/>
          <p:cNvCxnSpPr/>
          <p:nvPr/>
        </p:nvCxnSpPr>
        <p:spPr>
          <a:xfrm>
            <a:off x="719111" y="2850131"/>
            <a:ext cx="288032" cy="288032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51"/>
          <p:cNvCxnSpPr/>
          <p:nvPr/>
        </p:nvCxnSpPr>
        <p:spPr>
          <a:xfrm rot="60000">
            <a:off x="1002455" y="3139085"/>
            <a:ext cx="288032" cy="288032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 Verbindung 52"/>
          <p:cNvCxnSpPr/>
          <p:nvPr/>
        </p:nvCxnSpPr>
        <p:spPr>
          <a:xfrm>
            <a:off x="1287099" y="3426196"/>
            <a:ext cx="191362" cy="21882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54"/>
          <p:cNvCxnSpPr/>
          <p:nvPr/>
        </p:nvCxnSpPr>
        <p:spPr>
          <a:xfrm rot="720000">
            <a:off x="1456849" y="3635939"/>
            <a:ext cx="64800" cy="648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56"/>
          <p:cNvCxnSpPr/>
          <p:nvPr/>
        </p:nvCxnSpPr>
        <p:spPr>
          <a:xfrm flipV="1">
            <a:off x="1500901" y="3417780"/>
            <a:ext cx="288032" cy="288032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58"/>
          <p:cNvCxnSpPr/>
          <p:nvPr/>
        </p:nvCxnSpPr>
        <p:spPr>
          <a:xfrm rot="240000">
            <a:off x="1769298" y="3420585"/>
            <a:ext cx="144016" cy="2088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 Verbindung 59"/>
          <p:cNvCxnSpPr/>
          <p:nvPr/>
        </p:nvCxnSpPr>
        <p:spPr>
          <a:xfrm rot="720000">
            <a:off x="1542054" y="3669347"/>
            <a:ext cx="122564" cy="1260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 Verbindung 61"/>
          <p:cNvCxnSpPr/>
          <p:nvPr/>
        </p:nvCxnSpPr>
        <p:spPr>
          <a:xfrm flipV="1">
            <a:off x="1869897" y="3619779"/>
            <a:ext cx="356400" cy="288031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 Verbindung 63"/>
          <p:cNvCxnSpPr/>
          <p:nvPr/>
        </p:nvCxnSpPr>
        <p:spPr>
          <a:xfrm rot="-120000" flipV="1">
            <a:off x="3787171" y="2508199"/>
            <a:ext cx="453600" cy="6444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66"/>
          <p:cNvCxnSpPr/>
          <p:nvPr/>
        </p:nvCxnSpPr>
        <p:spPr>
          <a:xfrm rot="240000" flipV="1">
            <a:off x="2970994" y="2229187"/>
            <a:ext cx="615600" cy="6480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rade Verbindung 68"/>
          <p:cNvCxnSpPr/>
          <p:nvPr/>
        </p:nvCxnSpPr>
        <p:spPr>
          <a:xfrm rot="60000">
            <a:off x="2613759" y="1850434"/>
            <a:ext cx="1656184" cy="648072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Gerade Verbindung 71"/>
          <p:cNvCxnSpPr/>
          <p:nvPr/>
        </p:nvCxnSpPr>
        <p:spPr>
          <a:xfrm rot="780000" flipV="1">
            <a:off x="4261528" y="2508258"/>
            <a:ext cx="72008" cy="11766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74"/>
          <p:cNvCxnSpPr/>
          <p:nvPr/>
        </p:nvCxnSpPr>
        <p:spPr>
          <a:xfrm rot="-60000">
            <a:off x="4327926" y="2491052"/>
            <a:ext cx="2750760" cy="44746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rade Verbindung 76"/>
          <p:cNvCxnSpPr/>
          <p:nvPr/>
        </p:nvCxnSpPr>
        <p:spPr>
          <a:xfrm>
            <a:off x="7072645" y="2512531"/>
            <a:ext cx="1746000" cy="24001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Gerade Verbindung 78"/>
          <p:cNvCxnSpPr/>
          <p:nvPr/>
        </p:nvCxnSpPr>
        <p:spPr>
          <a:xfrm flipH="1">
            <a:off x="3499373" y="1610087"/>
            <a:ext cx="216024" cy="576065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rade Verbindung 81"/>
          <p:cNvCxnSpPr/>
          <p:nvPr/>
        </p:nvCxnSpPr>
        <p:spPr>
          <a:xfrm rot="-180000" flipH="1">
            <a:off x="3690152" y="880670"/>
            <a:ext cx="720080" cy="720081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Gerade Verbindung 84"/>
          <p:cNvCxnSpPr/>
          <p:nvPr/>
        </p:nvCxnSpPr>
        <p:spPr>
          <a:xfrm flipH="1">
            <a:off x="4253113" y="1625995"/>
            <a:ext cx="874800" cy="8748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Gerade Verbindung 87"/>
          <p:cNvCxnSpPr/>
          <p:nvPr/>
        </p:nvCxnSpPr>
        <p:spPr>
          <a:xfrm rot="60000" flipH="1" flipV="1">
            <a:off x="3915450" y="401920"/>
            <a:ext cx="1231200" cy="12312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Flussdiagramm: Zusammenführung 91"/>
          <p:cNvSpPr/>
          <p:nvPr/>
        </p:nvSpPr>
        <p:spPr>
          <a:xfrm>
            <a:off x="1604777" y="363012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3" name="Flussdiagramm: Zusammenführung 92"/>
          <p:cNvSpPr/>
          <p:nvPr/>
        </p:nvSpPr>
        <p:spPr>
          <a:xfrm>
            <a:off x="569342" y="396582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4" name="Flussdiagramm: Zusammenführung 93"/>
          <p:cNvSpPr/>
          <p:nvPr/>
        </p:nvSpPr>
        <p:spPr>
          <a:xfrm>
            <a:off x="338423" y="314692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5" name="Flussdiagramm: Zusammenführung 94"/>
          <p:cNvSpPr/>
          <p:nvPr/>
        </p:nvSpPr>
        <p:spPr>
          <a:xfrm>
            <a:off x="632413" y="276007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6" name="Flussdiagramm: Zusammenführung 95"/>
          <p:cNvSpPr/>
          <p:nvPr/>
        </p:nvSpPr>
        <p:spPr>
          <a:xfrm>
            <a:off x="866311" y="246012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7" name="Flussdiagramm: Zusammenführung 96"/>
          <p:cNvSpPr/>
          <p:nvPr/>
        </p:nvSpPr>
        <p:spPr>
          <a:xfrm>
            <a:off x="1127532" y="212689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8" name="Flussdiagramm: Zusammenführung 97"/>
          <p:cNvSpPr/>
          <p:nvPr/>
        </p:nvSpPr>
        <p:spPr>
          <a:xfrm>
            <a:off x="1607756" y="157466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9" name="Flussdiagramm: Zusammenführung 98"/>
          <p:cNvSpPr/>
          <p:nvPr/>
        </p:nvSpPr>
        <p:spPr>
          <a:xfrm>
            <a:off x="1748240" y="140681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0" name="Flussdiagramm: Zusammenführung 99"/>
          <p:cNvSpPr/>
          <p:nvPr/>
        </p:nvSpPr>
        <p:spPr>
          <a:xfrm>
            <a:off x="3219255" y="267563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1" name="Flussdiagramm: Zusammenführung 100"/>
          <p:cNvSpPr/>
          <p:nvPr/>
        </p:nvSpPr>
        <p:spPr>
          <a:xfrm>
            <a:off x="3534098" y="237271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2" name="Flussdiagramm: Zusammenführung 101"/>
          <p:cNvSpPr/>
          <p:nvPr/>
        </p:nvSpPr>
        <p:spPr>
          <a:xfrm>
            <a:off x="3176525" y="215073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3" name="Flussdiagramm: Zusammenführung 102"/>
          <p:cNvSpPr/>
          <p:nvPr/>
        </p:nvSpPr>
        <p:spPr>
          <a:xfrm>
            <a:off x="2819464" y="200373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4" name="Flussdiagramm: Zusammenführung 103"/>
          <p:cNvSpPr/>
          <p:nvPr/>
        </p:nvSpPr>
        <p:spPr>
          <a:xfrm>
            <a:off x="3635896" y="233049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5" name="Flussdiagramm: Zusammenführung 104"/>
          <p:cNvSpPr/>
          <p:nvPr/>
        </p:nvSpPr>
        <p:spPr>
          <a:xfrm>
            <a:off x="3998915" y="248289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6" name="Flussdiagramm: Zusammenführung 105"/>
          <p:cNvSpPr/>
          <p:nvPr/>
        </p:nvSpPr>
        <p:spPr>
          <a:xfrm>
            <a:off x="3390082" y="204893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7" name="Flussdiagramm: Zusammenführung 106"/>
          <p:cNvSpPr/>
          <p:nvPr/>
        </p:nvSpPr>
        <p:spPr>
          <a:xfrm>
            <a:off x="3494859" y="182099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8" name="Flussdiagramm: Zusammenführung 107"/>
          <p:cNvSpPr/>
          <p:nvPr/>
        </p:nvSpPr>
        <p:spPr>
          <a:xfrm>
            <a:off x="4203023" y="236973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9" name="Flussdiagramm: Zusammenführung 108"/>
          <p:cNvSpPr/>
          <p:nvPr/>
        </p:nvSpPr>
        <p:spPr>
          <a:xfrm>
            <a:off x="4461974" y="252008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0" name="Flussdiagramm: Zusammenführung 109"/>
          <p:cNvSpPr/>
          <p:nvPr/>
        </p:nvSpPr>
        <p:spPr>
          <a:xfrm>
            <a:off x="4373850" y="219592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1" name="Flussdiagramm: Zusammenführung 110"/>
          <p:cNvSpPr/>
          <p:nvPr/>
        </p:nvSpPr>
        <p:spPr>
          <a:xfrm>
            <a:off x="4686226" y="1890021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2" name="Flussdiagramm: Zusammenführung 111"/>
          <p:cNvSpPr/>
          <p:nvPr/>
        </p:nvSpPr>
        <p:spPr>
          <a:xfrm>
            <a:off x="4889822" y="167697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3" name="Flussdiagramm: Zusammenführung 112"/>
          <p:cNvSpPr/>
          <p:nvPr/>
        </p:nvSpPr>
        <p:spPr>
          <a:xfrm>
            <a:off x="4733890" y="136757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4" name="Flussdiagramm: Zusammenführung 113"/>
          <p:cNvSpPr/>
          <p:nvPr/>
        </p:nvSpPr>
        <p:spPr>
          <a:xfrm>
            <a:off x="4598811" y="122705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5" name="Flussdiagramm: Zusammenführung 114"/>
          <p:cNvSpPr/>
          <p:nvPr/>
        </p:nvSpPr>
        <p:spPr>
          <a:xfrm>
            <a:off x="4392236" y="102294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6" name="Flussdiagramm: Zusammenführung 115"/>
          <p:cNvSpPr/>
          <p:nvPr/>
        </p:nvSpPr>
        <p:spPr>
          <a:xfrm>
            <a:off x="4206002" y="81883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7" name="Flussdiagramm: Zusammenführung 116"/>
          <p:cNvSpPr/>
          <p:nvPr/>
        </p:nvSpPr>
        <p:spPr>
          <a:xfrm>
            <a:off x="4031684" y="63856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8" name="Flussdiagramm: Zusammenführung 117"/>
          <p:cNvSpPr/>
          <p:nvPr/>
        </p:nvSpPr>
        <p:spPr>
          <a:xfrm>
            <a:off x="3896605" y="50101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9" name="Flussdiagramm: Zusammenführung 118"/>
          <p:cNvSpPr/>
          <p:nvPr/>
        </p:nvSpPr>
        <p:spPr>
          <a:xfrm>
            <a:off x="4046026" y="102294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0" name="Flussdiagramm: Zusammenführung 119"/>
          <p:cNvSpPr/>
          <p:nvPr/>
        </p:nvSpPr>
        <p:spPr>
          <a:xfrm>
            <a:off x="3917970" y="1160451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1" name="Flussdiagramm: Zusammenführung 120"/>
          <p:cNvSpPr/>
          <p:nvPr/>
        </p:nvSpPr>
        <p:spPr>
          <a:xfrm>
            <a:off x="3701946" y="140383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122" name="Gerade Verbindung 121"/>
          <p:cNvCxnSpPr/>
          <p:nvPr/>
        </p:nvCxnSpPr>
        <p:spPr>
          <a:xfrm>
            <a:off x="629946" y="1863210"/>
            <a:ext cx="468000" cy="4680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Gerade Verbindung 82"/>
          <p:cNvCxnSpPr/>
          <p:nvPr/>
        </p:nvCxnSpPr>
        <p:spPr>
          <a:xfrm>
            <a:off x="4232354" y="2516689"/>
            <a:ext cx="614082" cy="25404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Gerade Verbindung 89"/>
          <p:cNvCxnSpPr/>
          <p:nvPr/>
        </p:nvCxnSpPr>
        <p:spPr>
          <a:xfrm rot="-600000">
            <a:off x="4843994" y="2763933"/>
            <a:ext cx="43230" cy="3983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Gerade Verbindung 122"/>
          <p:cNvCxnSpPr/>
          <p:nvPr/>
        </p:nvCxnSpPr>
        <p:spPr>
          <a:xfrm rot="300000">
            <a:off x="4870229" y="2798552"/>
            <a:ext cx="199029" cy="208597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Gerade Verbindung 125"/>
          <p:cNvCxnSpPr/>
          <p:nvPr/>
        </p:nvCxnSpPr>
        <p:spPr>
          <a:xfrm>
            <a:off x="5058432" y="3014576"/>
            <a:ext cx="96430" cy="1984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Gerade Verbindung 128"/>
          <p:cNvCxnSpPr/>
          <p:nvPr/>
        </p:nvCxnSpPr>
        <p:spPr>
          <a:xfrm rot="-180000">
            <a:off x="5164430" y="3206807"/>
            <a:ext cx="72008" cy="36004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Gerade Verbindung 130"/>
          <p:cNvCxnSpPr/>
          <p:nvPr/>
        </p:nvCxnSpPr>
        <p:spPr>
          <a:xfrm>
            <a:off x="5247264" y="3566587"/>
            <a:ext cx="72007" cy="21225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Gerade Verbindung 132"/>
          <p:cNvCxnSpPr/>
          <p:nvPr/>
        </p:nvCxnSpPr>
        <p:spPr>
          <a:xfrm rot="180000" flipH="1">
            <a:off x="4755857" y="3683454"/>
            <a:ext cx="529200" cy="666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Flussdiagramm: Zusammenführung 136"/>
          <p:cNvSpPr/>
          <p:nvPr/>
        </p:nvSpPr>
        <p:spPr>
          <a:xfrm>
            <a:off x="4918444" y="272687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8" name="Flussdiagramm: Zusammenführung 137"/>
          <p:cNvSpPr/>
          <p:nvPr/>
        </p:nvSpPr>
        <p:spPr>
          <a:xfrm>
            <a:off x="5110675" y="298612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9" name="Flussdiagramm: Zusammenführung 138"/>
          <p:cNvSpPr/>
          <p:nvPr/>
        </p:nvSpPr>
        <p:spPr>
          <a:xfrm>
            <a:off x="5292080" y="357301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0" name="Flussdiagramm: Zusammenführung 139"/>
          <p:cNvSpPr/>
          <p:nvPr/>
        </p:nvSpPr>
        <p:spPr>
          <a:xfrm>
            <a:off x="5189481" y="387124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141" name="Gerade Verbindung 140"/>
          <p:cNvCxnSpPr/>
          <p:nvPr/>
        </p:nvCxnSpPr>
        <p:spPr>
          <a:xfrm rot="180000" flipH="1" flipV="1">
            <a:off x="4856633" y="4227886"/>
            <a:ext cx="544904" cy="16558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Gerade Verbindung 142"/>
          <p:cNvCxnSpPr/>
          <p:nvPr/>
        </p:nvCxnSpPr>
        <p:spPr>
          <a:xfrm>
            <a:off x="5315873" y="3771416"/>
            <a:ext cx="192231" cy="394659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Gerade Verbindung 144"/>
          <p:cNvCxnSpPr/>
          <p:nvPr/>
        </p:nvCxnSpPr>
        <p:spPr>
          <a:xfrm rot="240000">
            <a:off x="5491738" y="4163305"/>
            <a:ext cx="288032" cy="28803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Gerade Verbindung 146"/>
          <p:cNvCxnSpPr/>
          <p:nvPr/>
        </p:nvCxnSpPr>
        <p:spPr>
          <a:xfrm>
            <a:off x="5761215" y="4454106"/>
            <a:ext cx="267940" cy="216025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Gerade Verbindung 148"/>
          <p:cNvCxnSpPr/>
          <p:nvPr/>
        </p:nvCxnSpPr>
        <p:spPr>
          <a:xfrm rot="-300000">
            <a:off x="6026406" y="4650208"/>
            <a:ext cx="295200" cy="14401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Gerade Verbindung 151"/>
          <p:cNvCxnSpPr/>
          <p:nvPr/>
        </p:nvCxnSpPr>
        <p:spPr>
          <a:xfrm rot="-1260000">
            <a:off x="5248915" y="4191810"/>
            <a:ext cx="72007" cy="21225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Flussdiagramm: Auszug 152"/>
          <p:cNvSpPr/>
          <p:nvPr/>
        </p:nvSpPr>
        <p:spPr>
          <a:xfrm rot="1166222">
            <a:off x="4893009" y="4049826"/>
            <a:ext cx="179464" cy="188077"/>
          </a:xfrm>
          <a:prstGeom prst="flowChartExtra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54" name="Gerade Verbindung 153"/>
          <p:cNvCxnSpPr/>
          <p:nvPr/>
        </p:nvCxnSpPr>
        <p:spPr>
          <a:xfrm>
            <a:off x="5117472" y="4155878"/>
            <a:ext cx="100800" cy="5414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Gerade Verbindung 156"/>
          <p:cNvCxnSpPr/>
          <p:nvPr/>
        </p:nvCxnSpPr>
        <p:spPr>
          <a:xfrm rot="-1380000">
            <a:off x="5014245" y="4129011"/>
            <a:ext cx="100800" cy="5414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Gerade Verbindung 123"/>
          <p:cNvCxnSpPr/>
          <p:nvPr/>
        </p:nvCxnSpPr>
        <p:spPr>
          <a:xfrm>
            <a:off x="1547664" y="1052736"/>
            <a:ext cx="936104" cy="93610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Gerade Verbindung 131"/>
          <p:cNvCxnSpPr/>
          <p:nvPr/>
        </p:nvCxnSpPr>
        <p:spPr>
          <a:xfrm flipV="1">
            <a:off x="2476970" y="1556792"/>
            <a:ext cx="294830" cy="36004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Gerade Verbindung 141"/>
          <p:cNvCxnSpPr/>
          <p:nvPr/>
        </p:nvCxnSpPr>
        <p:spPr>
          <a:xfrm>
            <a:off x="2463374" y="1985441"/>
            <a:ext cx="432048" cy="93610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Gerade Verbindung 147"/>
          <p:cNvCxnSpPr/>
          <p:nvPr/>
        </p:nvCxnSpPr>
        <p:spPr>
          <a:xfrm rot="60000" flipH="1">
            <a:off x="2113531" y="2938540"/>
            <a:ext cx="792088" cy="64807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 flipH="1">
            <a:off x="971600" y="3570566"/>
            <a:ext cx="1148459" cy="79453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Gerade Verbindung 159"/>
          <p:cNvCxnSpPr/>
          <p:nvPr/>
        </p:nvCxnSpPr>
        <p:spPr>
          <a:xfrm flipH="1">
            <a:off x="415930" y="4399723"/>
            <a:ext cx="508772" cy="35410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Flussdiagramm: Zusammenführung 161"/>
          <p:cNvSpPr/>
          <p:nvPr/>
        </p:nvSpPr>
        <p:spPr>
          <a:xfrm>
            <a:off x="738581" y="458055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3" name="Flussdiagramm: Zusammenführung 162"/>
          <p:cNvSpPr/>
          <p:nvPr/>
        </p:nvSpPr>
        <p:spPr>
          <a:xfrm>
            <a:off x="1033411" y="438272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4" name="Flussdiagramm: Zusammenführung 163"/>
          <p:cNvSpPr/>
          <p:nvPr/>
        </p:nvSpPr>
        <p:spPr>
          <a:xfrm>
            <a:off x="1273228" y="422108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5" name="Flussdiagramm: Zusammenführung 164"/>
          <p:cNvSpPr/>
          <p:nvPr/>
        </p:nvSpPr>
        <p:spPr>
          <a:xfrm>
            <a:off x="1485853" y="407367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6" name="Flussdiagramm: Zusammenführung 165"/>
          <p:cNvSpPr/>
          <p:nvPr/>
        </p:nvSpPr>
        <p:spPr>
          <a:xfrm>
            <a:off x="1715473" y="390246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7" name="Flussdiagramm: Zusammenführung 166"/>
          <p:cNvSpPr/>
          <p:nvPr/>
        </p:nvSpPr>
        <p:spPr>
          <a:xfrm>
            <a:off x="1949121" y="350100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8" name="Flussdiagramm: Zusammenführung 167"/>
          <p:cNvSpPr/>
          <p:nvPr/>
        </p:nvSpPr>
        <p:spPr>
          <a:xfrm>
            <a:off x="2140723" y="336379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9" name="Flussdiagramm: Zusammenführung 168"/>
          <p:cNvSpPr/>
          <p:nvPr/>
        </p:nvSpPr>
        <p:spPr>
          <a:xfrm>
            <a:off x="2504162" y="308935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70" name="Flussdiagramm: Zusammenführung 169"/>
          <p:cNvSpPr/>
          <p:nvPr/>
        </p:nvSpPr>
        <p:spPr>
          <a:xfrm>
            <a:off x="2699792" y="280535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71" name="Flussdiagramm: Zusammenführung 170"/>
          <p:cNvSpPr/>
          <p:nvPr/>
        </p:nvSpPr>
        <p:spPr>
          <a:xfrm>
            <a:off x="2391366" y="2215061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72" name="Flussdiagramm: Zusammenführung 171"/>
          <p:cNvSpPr/>
          <p:nvPr/>
        </p:nvSpPr>
        <p:spPr>
          <a:xfrm>
            <a:off x="2209332" y="184482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73" name="Flussdiagramm: Zusammenführung 172"/>
          <p:cNvSpPr/>
          <p:nvPr/>
        </p:nvSpPr>
        <p:spPr>
          <a:xfrm>
            <a:off x="1908333" y="155679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74" name="Minus 173"/>
          <p:cNvSpPr/>
          <p:nvPr/>
        </p:nvSpPr>
        <p:spPr>
          <a:xfrm rot="2520000">
            <a:off x="1996871" y="1598209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Gerade Verbindung 4"/>
          <p:cNvCxnSpPr/>
          <p:nvPr/>
        </p:nvCxnSpPr>
        <p:spPr>
          <a:xfrm>
            <a:off x="4925875" y="6157527"/>
            <a:ext cx="504056" cy="0"/>
          </a:xfrm>
          <a:prstGeom prst="line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5429931" y="6028631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</a:t>
            </a:r>
          </a:p>
        </p:txBody>
      </p:sp>
      <p:sp>
        <p:nvSpPr>
          <p:cNvPr id="7" name="Flussdiagramm: Zusammenführung 6"/>
          <p:cNvSpPr/>
          <p:nvPr/>
        </p:nvSpPr>
        <p:spPr>
          <a:xfrm>
            <a:off x="4281304" y="59035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" name="Flussdiagramm: Zusammenführung 7"/>
          <p:cNvSpPr/>
          <p:nvPr/>
        </p:nvSpPr>
        <p:spPr>
          <a:xfrm>
            <a:off x="4126950" y="44367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" name="Flussdiagramm: Zusammenführung 8"/>
          <p:cNvSpPr/>
          <p:nvPr/>
        </p:nvSpPr>
        <p:spPr>
          <a:xfrm>
            <a:off x="4716016" y="37166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" name="Flussdiagramm: Zusammenführung 9"/>
          <p:cNvSpPr/>
          <p:nvPr/>
        </p:nvSpPr>
        <p:spPr>
          <a:xfrm>
            <a:off x="5220072" y="28064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" name="Flussdiagramm: Zusammenführung 10"/>
          <p:cNvSpPr/>
          <p:nvPr/>
        </p:nvSpPr>
        <p:spPr>
          <a:xfrm>
            <a:off x="5778800" y="18864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12" name="Gerade Verbindung 11"/>
          <p:cNvCxnSpPr/>
          <p:nvPr/>
        </p:nvCxnSpPr>
        <p:spPr>
          <a:xfrm rot="-60000" flipV="1">
            <a:off x="4771929" y="257359"/>
            <a:ext cx="1368152" cy="216024"/>
          </a:xfrm>
          <a:prstGeom prst="line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/>
          <p:cNvCxnSpPr/>
          <p:nvPr/>
        </p:nvCxnSpPr>
        <p:spPr>
          <a:xfrm rot="1080000" flipV="1">
            <a:off x="4627913" y="460227"/>
            <a:ext cx="143807" cy="72008"/>
          </a:xfrm>
          <a:prstGeom prst="line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/>
          <p:nvPr/>
        </p:nvCxnSpPr>
        <p:spPr>
          <a:xfrm rot="-60000" flipV="1">
            <a:off x="3835825" y="515790"/>
            <a:ext cx="792088" cy="72008"/>
          </a:xfrm>
          <a:prstGeom prst="line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 rot="420000" flipV="1">
            <a:off x="3753813" y="587798"/>
            <a:ext cx="87013" cy="39965"/>
          </a:xfrm>
          <a:prstGeom prst="line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 rot="60000" flipV="1">
            <a:off x="3318496" y="614237"/>
            <a:ext cx="439200" cy="144015"/>
          </a:xfrm>
          <a:prstGeom prst="line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>
            <a:off x="4924404" y="6328396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/>
        </p:nvSpPr>
        <p:spPr>
          <a:xfrm>
            <a:off x="5425970" y="6206248"/>
            <a:ext cx="250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3</a:t>
            </a:r>
          </a:p>
          <a:p>
            <a:endParaRPr lang="de-DE" sz="1000" dirty="0"/>
          </a:p>
        </p:txBody>
      </p:sp>
      <p:cxnSp>
        <p:nvCxnSpPr>
          <p:cNvPr id="26" name="Gerade Verbindung 25"/>
          <p:cNvCxnSpPr/>
          <p:nvPr/>
        </p:nvCxnSpPr>
        <p:spPr>
          <a:xfrm rot="60000" flipV="1">
            <a:off x="3512570" y="5013176"/>
            <a:ext cx="1656184" cy="7200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 rot="360000" flipV="1">
            <a:off x="3235938" y="5056317"/>
            <a:ext cx="289035" cy="4310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 rot="-60000">
            <a:off x="2441748" y="5060695"/>
            <a:ext cx="796014" cy="3021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 rot="-1980000">
            <a:off x="2359666" y="5033540"/>
            <a:ext cx="72007" cy="5811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 rot="240000" flipV="1">
            <a:off x="1876551" y="5041949"/>
            <a:ext cx="475200" cy="7200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Office PowerPoint</Application>
  <PresentationFormat>Bildschirmpräsentation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Arial</vt:lpstr>
      <vt:lpstr>Calibri</vt:lpstr>
      <vt:lpstr>Larissa-Design</vt:lpstr>
      <vt:lpstr>PowerPoint-Präsentation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Carsten Hübner</dc:creator>
  <cp:lastModifiedBy>Hübner, Carsten</cp:lastModifiedBy>
  <cp:revision>34</cp:revision>
  <cp:lastPrinted>2020-07-29T11:19:11Z</cp:lastPrinted>
  <dcterms:created xsi:type="dcterms:W3CDTF">2019-06-03T07:51:16Z</dcterms:created>
  <dcterms:modified xsi:type="dcterms:W3CDTF">2020-07-29T11:19:28Z</dcterms:modified>
</cp:coreProperties>
</file>