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845A8-4885-498A-AC6B-0ED8DA974D34}" type="datetimeFigureOut">
              <a:rPr lang="de-DE" smtClean="0"/>
              <a:pPr/>
              <a:t>27.07.2020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E829-5BF1-460F-8AA7-2134E9B52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984152" y="62068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</a:t>
            </a:r>
            <a:r>
              <a:rPr lang="de-DE" dirty="0" err="1"/>
              <a:t>Wieskau</a:t>
            </a:r>
            <a:r>
              <a:rPr lang="de-DE" dirty="0"/>
              <a:t> Ortsteil </a:t>
            </a:r>
            <a:r>
              <a:rPr lang="de-DE" dirty="0" err="1"/>
              <a:t>Cattau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36338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 err="1"/>
              <a:t>Löbejüner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Zur schönen Aussicht</a:t>
            </a:r>
          </a:p>
          <a:p>
            <a:pPr marL="342900" indent="-342900">
              <a:buAutoNum type="arabicPlain" startAt="3"/>
            </a:pPr>
            <a:r>
              <a:rPr lang="de-DE" dirty="0" err="1"/>
              <a:t>Wieskauer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4"/>
            </a:pPr>
            <a:r>
              <a:rPr lang="de-DE" dirty="0" err="1"/>
              <a:t>Wieskauer</a:t>
            </a:r>
            <a:r>
              <a:rPr lang="de-DE" dirty="0"/>
              <a:t> Straße Bereich K 2072</a:t>
            </a:r>
          </a:p>
          <a:p>
            <a:pPr marL="342900" indent="-342900">
              <a:buAutoNum type="arabicPlain" startAt="5"/>
            </a:pPr>
            <a:r>
              <a:rPr lang="de-DE" dirty="0" err="1"/>
              <a:t>Löbejüner</a:t>
            </a:r>
            <a:r>
              <a:rPr lang="de-DE" dirty="0"/>
              <a:t> Straße Bereich L 147</a:t>
            </a:r>
          </a:p>
          <a:p>
            <a:pPr marL="342900" indent="-342900"/>
            <a:endParaRPr lang="de-DE" dirty="0"/>
          </a:p>
          <a:p>
            <a:pPr marL="342900" indent="-342900">
              <a:buAutoNum type="arabicPlain" startAt="8"/>
            </a:pP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/>
        </p:nvCxnSpPr>
        <p:spPr>
          <a:xfrm>
            <a:off x="4930395" y="6132579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5434451" y="60036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4929379" y="6270383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32915" y="6156083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4929379" y="6420611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436724" y="6297067"/>
            <a:ext cx="250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  <a:p>
            <a:endParaRPr lang="de-DE" sz="10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5721467" y="6132657"/>
            <a:ext cx="504056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6208152" y="6005636"/>
            <a:ext cx="8915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 </a:t>
            </a:r>
            <a:r>
              <a:rPr lang="de-DE" sz="600" dirty="0"/>
              <a:t>(GW an der K 2072)</a:t>
            </a:r>
          </a:p>
        </p:txBody>
      </p:sp>
      <p:cxnSp>
        <p:nvCxnSpPr>
          <p:cNvPr id="13" name="Gerade Verbindung 12"/>
          <p:cNvCxnSpPr/>
          <p:nvPr/>
        </p:nvCxnSpPr>
        <p:spPr>
          <a:xfrm>
            <a:off x="5721467" y="6268305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6203826" y="6156051"/>
            <a:ext cx="888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dirty="0"/>
              <a:t>5 </a:t>
            </a:r>
            <a:r>
              <a:rPr lang="de-DE" sz="600" dirty="0"/>
              <a:t>(GW an L 147)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5760317" y="6289320"/>
            <a:ext cx="19768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 (LBW bzw. massiv)</a:t>
            </a:r>
          </a:p>
        </p:txBody>
      </p:sp>
      <p:sp>
        <p:nvSpPr>
          <p:cNvPr id="20" name="Minus 19"/>
          <p:cNvSpPr/>
          <p:nvPr/>
        </p:nvSpPr>
        <p:spPr>
          <a:xfrm rot="10800000">
            <a:off x="5715251" y="6350989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1" name="Gerade Verbindung 20"/>
          <p:cNvCxnSpPr/>
          <p:nvPr/>
        </p:nvCxnSpPr>
        <p:spPr>
          <a:xfrm rot="1200000">
            <a:off x="683568" y="3527113"/>
            <a:ext cx="34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rot="-60000" flipV="1">
            <a:off x="3220174" y="3060797"/>
            <a:ext cx="421164" cy="51494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V="1">
            <a:off x="3019017" y="3563591"/>
            <a:ext cx="222603" cy="22216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-1140000" flipV="1">
            <a:off x="3026015" y="3753699"/>
            <a:ext cx="111600" cy="136800"/>
          </a:xfrm>
          <a:prstGeom prst="line">
            <a:avLst/>
          </a:prstGeom>
          <a:ln w="1111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htwinkliges Dreieck 27"/>
          <p:cNvSpPr/>
          <p:nvPr/>
        </p:nvSpPr>
        <p:spPr>
          <a:xfrm rot="960000" flipH="1">
            <a:off x="2989951" y="3741173"/>
            <a:ext cx="72008" cy="144016"/>
          </a:xfrm>
          <a:prstGeom prst="rt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9" name="Flussdiagramm: Zusammenführung 28"/>
          <p:cNvSpPr/>
          <p:nvPr/>
        </p:nvSpPr>
        <p:spPr>
          <a:xfrm>
            <a:off x="3446641" y="30951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0" name="Flussdiagramm: Zusammenführung 29"/>
          <p:cNvSpPr/>
          <p:nvPr/>
        </p:nvSpPr>
        <p:spPr>
          <a:xfrm>
            <a:off x="3335959" y="323326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1" name="Flussdiagramm: Zusammenführung 30"/>
          <p:cNvSpPr/>
          <p:nvPr/>
        </p:nvSpPr>
        <p:spPr>
          <a:xfrm>
            <a:off x="3241944" y="335709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2" name="Flussdiagramm: Zusammenführung 31"/>
          <p:cNvSpPr/>
          <p:nvPr/>
        </p:nvSpPr>
        <p:spPr>
          <a:xfrm>
            <a:off x="3158031" y="34785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3" name="Flussdiagramm: Zusammenführung 32"/>
          <p:cNvSpPr/>
          <p:nvPr/>
        </p:nvSpPr>
        <p:spPr>
          <a:xfrm>
            <a:off x="3148507" y="367655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4" name="Gerade Verbindung 33"/>
          <p:cNvCxnSpPr/>
          <p:nvPr/>
        </p:nvCxnSpPr>
        <p:spPr>
          <a:xfrm rot="180000" flipV="1">
            <a:off x="4851364" y="3363990"/>
            <a:ext cx="144016" cy="63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rot="-60000">
            <a:off x="3307672" y="2873032"/>
            <a:ext cx="2016224" cy="504056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rot="60000">
            <a:off x="5387536" y="3402208"/>
            <a:ext cx="3096344" cy="936104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Minus 42"/>
          <p:cNvSpPr/>
          <p:nvPr/>
        </p:nvSpPr>
        <p:spPr>
          <a:xfrm rot="11760000">
            <a:off x="3481833" y="2993600"/>
            <a:ext cx="72008" cy="144016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Flussdiagramm: Zusammenführung 43"/>
          <p:cNvSpPr/>
          <p:nvPr/>
        </p:nvSpPr>
        <p:spPr>
          <a:xfrm>
            <a:off x="3399776" y="30120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5" name="Flussdiagramm: Zusammenführung 44"/>
          <p:cNvSpPr/>
          <p:nvPr/>
        </p:nvSpPr>
        <p:spPr>
          <a:xfrm>
            <a:off x="3935468" y="31471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6" name="Flussdiagramm: Zusammenführung 45"/>
          <p:cNvSpPr/>
          <p:nvPr/>
        </p:nvSpPr>
        <p:spPr>
          <a:xfrm>
            <a:off x="4776484" y="33454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7" name="Flussdiagramm: Zusammenführung 46"/>
          <p:cNvSpPr/>
          <p:nvPr/>
        </p:nvSpPr>
        <p:spPr>
          <a:xfrm>
            <a:off x="5237382" y="344303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8" name="Flussdiagramm: Zusammenführung 47"/>
          <p:cNvSpPr/>
          <p:nvPr/>
        </p:nvSpPr>
        <p:spPr>
          <a:xfrm>
            <a:off x="5951692" y="36421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9" name="Flussdiagramm: Zusammenführung 48"/>
          <p:cNvSpPr/>
          <p:nvPr/>
        </p:nvSpPr>
        <p:spPr>
          <a:xfrm>
            <a:off x="6464403" y="38089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0" name="Flussdiagramm: Zusammenführung 49"/>
          <p:cNvSpPr/>
          <p:nvPr/>
        </p:nvSpPr>
        <p:spPr>
          <a:xfrm>
            <a:off x="7146978" y="40310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1" name="Flussdiagramm: Zusammenführung 50"/>
          <p:cNvSpPr/>
          <p:nvPr/>
        </p:nvSpPr>
        <p:spPr>
          <a:xfrm>
            <a:off x="7665576" y="419496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2" name="Gerade Verbindung 51"/>
          <p:cNvCxnSpPr/>
          <p:nvPr/>
        </p:nvCxnSpPr>
        <p:spPr>
          <a:xfrm flipV="1">
            <a:off x="917700" y="3621965"/>
            <a:ext cx="144016" cy="57606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/>
          <p:cNvCxnSpPr/>
          <p:nvPr/>
        </p:nvCxnSpPr>
        <p:spPr>
          <a:xfrm flipH="1" flipV="1">
            <a:off x="1106562" y="3631443"/>
            <a:ext cx="1008112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/>
          <p:cNvCxnSpPr/>
          <p:nvPr/>
        </p:nvCxnSpPr>
        <p:spPr>
          <a:xfrm flipH="1">
            <a:off x="2110147" y="3271403"/>
            <a:ext cx="720080" cy="432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 flipH="1">
            <a:off x="2839281" y="2767347"/>
            <a:ext cx="432048" cy="5040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/>
          <p:cNvCxnSpPr/>
          <p:nvPr/>
        </p:nvCxnSpPr>
        <p:spPr>
          <a:xfrm>
            <a:off x="2938451" y="2398253"/>
            <a:ext cx="363897" cy="432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/>
          <p:cNvCxnSpPr/>
          <p:nvPr/>
        </p:nvCxnSpPr>
        <p:spPr>
          <a:xfrm rot="240000">
            <a:off x="2250060" y="1943994"/>
            <a:ext cx="706923" cy="432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lussdiagramm: Zusammenführung 72"/>
          <p:cNvSpPr/>
          <p:nvPr/>
        </p:nvSpPr>
        <p:spPr>
          <a:xfrm>
            <a:off x="872430" y="37260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1457972" y="37573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5" name="Flussdiagramm: Zusammenführung 74"/>
          <p:cNvSpPr/>
          <p:nvPr/>
        </p:nvSpPr>
        <p:spPr>
          <a:xfrm>
            <a:off x="2015504" y="378451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2429868" y="35956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7" name="Flussdiagramm: Zusammenführung 76"/>
          <p:cNvSpPr/>
          <p:nvPr/>
        </p:nvSpPr>
        <p:spPr>
          <a:xfrm>
            <a:off x="2920343" y="32668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8" name="Flussdiagramm: Zusammenführung 77"/>
          <p:cNvSpPr/>
          <p:nvPr/>
        </p:nvSpPr>
        <p:spPr>
          <a:xfrm>
            <a:off x="3190267" y="29245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9" name="Flussdiagramm: Zusammenführung 78"/>
          <p:cNvSpPr/>
          <p:nvPr/>
        </p:nvSpPr>
        <p:spPr>
          <a:xfrm>
            <a:off x="3014986" y="23352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2515033" y="195715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Bildschirmpräsentation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Larissa-Design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40</cp:revision>
  <cp:lastPrinted>2020-07-27T09:41:21Z</cp:lastPrinted>
  <dcterms:created xsi:type="dcterms:W3CDTF">2018-12-28T10:14:47Z</dcterms:created>
  <dcterms:modified xsi:type="dcterms:W3CDTF">2020-07-27T09:41:37Z</dcterms:modified>
</cp:coreProperties>
</file>